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69" r:id="rId4"/>
    <p:sldId id="270" r:id="rId5"/>
    <p:sldId id="271" r:id="rId6"/>
    <p:sldId id="274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C6"/>
    <a:srgbClr val="006699"/>
    <a:srgbClr val="006B98"/>
    <a:srgbClr val="0066A1"/>
    <a:srgbClr val="59C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131" autoAdjust="0"/>
    <p:restoredTop sz="92663"/>
  </p:normalViewPr>
  <p:slideViewPr>
    <p:cSldViewPr snapToGrid="0">
      <p:cViewPr>
        <p:scale>
          <a:sx n="53" d="100"/>
          <a:sy n="53" d="100"/>
        </p:scale>
        <p:origin x="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8394-018B-49C5-9858-29599805516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C00-0B4A-453E-A231-07292564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0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8394-018B-49C5-9858-29599805516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C00-0B4A-453E-A231-07292564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5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8394-018B-49C5-9858-29599805516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C00-0B4A-453E-A231-07292564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8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8394-018B-49C5-9858-29599805516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C00-0B4A-453E-A231-07292564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7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8394-018B-49C5-9858-29599805516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C00-0B4A-453E-A231-07292564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1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8394-018B-49C5-9858-29599805516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C00-0B4A-453E-A231-07292564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8394-018B-49C5-9858-29599805516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C00-0B4A-453E-A231-07292564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7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8394-018B-49C5-9858-29599805516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C00-0B4A-453E-A231-07292564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8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8394-018B-49C5-9858-29599805516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C00-0B4A-453E-A231-07292564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4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8394-018B-49C5-9858-29599805516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C00-0B4A-453E-A231-07292564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9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8394-018B-49C5-9858-29599805516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3C00-0B4A-453E-A231-07292564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1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E8394-018B-49C5-9858-29599805516B}" type="datetimeFigureOut">
              <a:rPr lang="en-US" smtClean="0"/>
              <a:t>11/14/15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A3C00-0B4A-453E-A231-07292564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3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44" y="718294"/>
            <a:ext cx="2939143" cy="16880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64" y="666416"/>
            <a:ext cx="6216431" cy="1090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17800"/>
            <a:ext cx="5778500" cy="140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44" y="4127500"/>
            <a:ext cx="410210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30" y="4406900"/>
            <a:ext cx="46863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6"/>
          <a:stretch/>
        </p:blipFill>
        <p:spPr>
          <a:xfrm>
            <a:off x="1832810" y="2078788"/>
            <a:ext cx="5289885" cy="29985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0467" y="1010653"/>
            <a:ext cx="5436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And then there’s Region 6</a:t>
            </a:r>
            <a:r>
              <a:rPr lang="is-IS" sz="2800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9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0" y="698500"/>
            <a:ext cx="4693920" cy="5443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8"/>
          <a:stretch/>
        </p:blipFill>
        <p:spPr>
          <a:xfrm>
            <a:off x="3275350" y="1419909"/>
            <a:ext cx="747729" cy="51007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064627" y="3152273"/>
            <a:ext cx="7079247" cy="2282286"/>
            <a:chOff x="5064627" y="3152273"/>
            <a:chExt cx="7079247" cy="22822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627" y="3152273"/>
              <a:ext cx="4057152" cy="117842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223086" y="3988009"/>
              <a:ext cx="592078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 smtClean="0">
                  <a:solidFill>
                    <a:srgbClr val="006B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Region</a:t>
              </a:r>
              <a:r>
                <a:rPr lang="en-US" sz="2400" b="1" dirty="0" smtClean="0">
                  <a:solidFill>
                    <a:srgbClr val="006B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8800" b="1" dirty="0" smtClean="0">
                  <a:solidFill>
                    <a:srgbClr val="006B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  <a:endParaRPr lang="en-US" sz="8800" b="1" dirty="0">
                <a:solidFill>
                  <a:srgbClr val="006B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49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0" y="698500"/>
            <a:ext cx="4693920" cy="5443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8"/>
          <a:stretch/>
        </p:blipFill>
        <p:spPr>
          <a:xfrm>
            <a:off x="3275350" y="1419909"/>
            <a:ext cx="747729" cy="510074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4403446" y="4795332"/>
            <a:ext cx="1058891" cy="1112449"/>
          </a:xfrm>
          <a:custGeom>
            <a:avLst/>
            <a:gdLst>
              <a:gd name="connsiteX0" fmla="*/ 155912 w 1099808"/>
              <a:gd name="connsiteY0" fmla="*/ 0 h 1141946"/>
              <a:gd name="connsiteX1" fmla="*/ 0 w 1099808"/>
              <a:gd name="connsiteY1" fmla="*/ 1133518 h 1141946"/>
              <a:gd name="connsiteX2" fmla="*/ 143270 w 1099808"/>
              <a:gd name="connsiteY2" fmla="*/ 1141946 h 1141946"/>
              <a:gd name="connsiteX3" fmla="*/ 147484 w 1099808"/>
              <a:gd name="connsiteY3" fmla="*/ 1045028 h 1141946"/>
              <a:gd name="connsiteX4" fmla="*/ 429810 w 1099808"/>
              <a:gd name="connsiteY4" fmla="*/ 1082953 h 1141946"/>
              <a:gd name="connsiteX5" fmla="*/ 429810 w 1099808"/>
              <a:gd name="connsiteY5" fmla="*/ 1082953 h 1141946"/>
              <a:gd name="connsiteX6" fmla="*/ 429810 w 1099808"/>
              <a:gd name="connsiteY6" fmla="*/ 1040814 h 1141946"/>
              <a:gd name="connsiteX7" fmla="*/ 1036601 w 1099808"/>
              <a:gd name="connsiteY7" fmla="*/ 1091380 h 1141946"/>
              <a:gd name="connsiteX8" fmla="*/ 1099808 w 1099808"/>
              <a:gd name="connsiteY8" fmla="*/ 58993 h 1141946"/>
              <a:gd name="connsiteX9" fmla="*/ 155912 w 1099808"/>
              <a:gd name="connsiteY9" fmla="*/ 0 h 11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9808" h="1141946">
                <a:moveTo>
                  <a:pt x="155912" y="0"/>
                </a:moveTo>
                <a:lnTo>
                  <a:pt x="0" y="1133518"/>
                </a:lnTo>
                <a:lnTo>
                  <a:pt x="143270" y="1141946"/>
                </a:lnTo>
                <a:lnTo>
                  <a:pt x="147484" y="1045028"/>
                </a:lnTo>
                <a:lnTo>
                  <a:pt x="429810" y="1082953"/>
                </a:lnTo>
                <a:lnTo>
                  <a:pt x="429810" y="1082953"/>
                </a:lnTo>
                <a:lnTo>
                  <a:pt x="429810" y="1040814"/>
                </a:lnTo>
                <a:lnTo>
                  <a:pt x="1036601" y="1091380"/>
                </a:lnTo>
                <a:lnTo>
                  <a:pt x="1099808" y="58993"/>
                </a:lnTo>
                <a:lnTo>
                  <a:pt x="155912" y="0"/>
                </a:lnTo>
                <a:close/>
              </a:path>
            </a:pathLst>
          </a:custGeom>
          <a:solidFill>
            <a:srgbClr val="00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944922" y="3420364"/>
            <a:ext cx="7079247" cy="2282286"/>
            <a:chOff x="5064627" y="3152273"/>
            <a:chExt cx="7079247" cy="22822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627" y="3152273"/>
              <a:ext cx="4057152" cy="117842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223086" y="3988009"/>
              <a:ext cx="592078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 smtClean="0">
                  <a:solidFill>
                    <a:srgbClr val="006B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Region</a:t>
              </a:r>
              <a:r>
                <a:rPr lang="en-US" sz="3200" b="1" dirty="0" smtClean="0">
                  <a:solidFill>
                    <a:srgbClr val="006B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8800" b="1" dirty="0" smtClean="0">
                  <a:solidFill>
                    <a:srgbClr val="006B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  <a:endParaRPr lang="en-US" sz="8800" b="1" dirty="0">
                <a:solidFill>
                  <a:srgbClr val="006B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130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0" y="698500"/>
            <a:ext cx="4693920" cy="5443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8"/>
          <a:stretch/>
        </p:blipFill>
        <p:spPr>
          <a:xfrm>
            <a:off x="3275350" y="1419909"/>
            <a:ext cx="747729" cy="510074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4407660" y="4795332"/>
            <a:ext cx="1078739" cy="1112449"/>
          </a:xfrm>
          <a:custGeom>
            <a:avLst/>
            <a:gdLst>
              <a:gd name="connsiteX0" fmla="*/ 155912 w 1099808"/>
              <a:gd name="connsiteY0" fmla="*/ 0 h 1141946"/>
              <a:gd name="connsiteX1" fmla="*/ 0 w 1099808"/>
              <a:gd name="connsiteY1" fmla="*/ 1133518 h 1141946"/>
              <a:gd name="connsiteX2" fmla="*/ 143270 w 1099808"/>
              <a:gd name="connsiteY2" fmla="*/ 1141946 h 1141946"/>
              <a:gd name="connsiteX3" fmla="*/ 147484 w 1099808"/>
              <a:gd name="connsiteY3" fmla="*/ 1045028 h 1141946"/>
              <a:gd name="connsiteX4" fmla="*/ 429810 w 1099808"/>
              <a:gd name="connsiteY4" fmla="*/ 1082953 h 1141946"/>
              <a:gd name="connsiteX5" fmla="*/ 429810 w 1099808"/>
              <a:gd name="connsiteY5" fmla="*/ 1082953 h 1141946"/>
              <a:gd name="connsiteX6" fmla="*/ 429810 w 1099808"/>
              <a:gd name="connsiteY6" fmla="*/ 1040814 h 1141946"/>
              <a:gd name="connsiteX7" fmla="*/ 1036601 w 1099808"/>
              <a:gd name="connsiteY7" fmla="*/ 1091380 h 1141946"/>
              <a:gd name="connsiteX8" fmla="*/ 1099808 w 1099808"/>
              <a:gd name="connsiteY8" fmla="*/ 58993 h 1141946"/>
              <a:gd name="connsiteX9" fmla="*/ 155912 w 1099808"/>
              <a:gd name="connsiteY9" fmla="*/ 0 h 11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9808" h="1141946">
                <a:moveTo>
                  <a:pt x="155912" y="0"/>
                </a:moveTo>
                <a:lnTo>
                  <a:pt x="0" y="1133518"/>
                </a:lnTo>
                <a:lnTo>
                  <a:pt x="143270" y="1141946"/>
                </a:lnTo>
                <a:lnTo>
                  <a:pt x="147484" y="1045028"/>
                </a:lnTo>
                <a:lnTo>
                  <a:pt x="429810" y="1082953"/>
                </a:lnTo>
                <a:lnTo>
                  <a:pt x="429810" y="1082953"/>
                </a:lnTo>
                <a:lnTo>
                  <a:pt x="429810" y="1040814"/>
                </a:lnTo>
                <a:lnTo>
                  <a:pt x="1036601" y="1091380"/>
                </a:lnTo>
                <a:lnTo>
                  <a:pt x="1099808" y="58993"/>
                </a:lnTo>
                <a:lnTo>
                  <a:pt x="155912" y="0"/>
                </a:lnTo>
                <a:close/>
              </a:path>
            </a:pathLst>
          </a:custGeom>
          <a:solidFill>
            <a:srgbClr val="00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331813" y="3114018"/>
            <a:ext cx="872262" cy="884902"/>
          </a:xfrm>
          <a:custGeom>
            <a:avLst/>
            <a:gdLst>
              <a:gd name="connsiteX0" fmla="*/ 872261 w 872261"/>
              <a:gd name="connsiteY0" fmla="*/ 84276 h 889117"/>
              <a:gd name="connsiteX1" fmla="*/ 122200 w 872261"/>
              <a:gd name="connsiteY1" fmla="*/ 0 h 889117"/>
              <a:gd name="connsiteX2" fmla="*/ 0 w 872261"/>
              <a:gd name="connsiteY2" fmla="*/ 804840 h 889117"/>
              <a:gd name="connsiteX3" fmla="*/ 754274 w 872261"/>
              <a:gd name="connsiteY3" fmla="*/ 889117 h 889117"/>
              <a:gd name="connsiteX4" fmla="*/ 872261 w 872261"/>
              <a:gd name="connsiteY4" fmla="*/ 84276 h 88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261" h="889117">
                <a:moveTo>
                  <a:pt x="872261" y="84276"/>
                </a:moveTo>
                <a:lnTo>
                  <a:pt x="122200" y="0"/>
                </a:lnTo>
                <a:lnTo>
                  <a:pt x="0" y="804840"/>
                </a:lnTo>
                <a:lnTo>
                  <a:pt x="754274" y="889117"/>
                </a:lnTo>
                <a:lnTo>
                  <a:pt x="872261" y="84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719559" y="3379694"/>
            <a:ext cx="7079247" cy="2282286"/>
            <a:chOff x="5064627" y="3152273"/>
            <a:chExt cx="7079247" cy="22822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627" y="3152273"/>
              <a:ext cx="4057152" cy="11784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223086" y="3988009"/>
              <a:ext cx="592078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 smtClean="0">
                  <a:solidFill>
                    <a:srgbClr val="006B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Region</a:t>
              </a:r>
              <a:r>
                <a:rPr lang="en-US" sz="3200" b="1" dirty="0" smtClean="0">
                  <a:solidFill>
                    <a:srgbClr val="006B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8800" b="1" dirty="0" smtClean="0">
                  <a:solidFill>
                    <a:srgbClr val="006B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  <a:endParaRPr lang="en-US" sz="8800" b="1" dirty="0">
                <a:solidFill>
                  <a:srgbClr val="006B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756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0" y="698500"/>
            <a:ext cx="4693920" cy="5443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8"/>
          <a:stretch/>
        </p:blipFill>
        <p:spPr>
          <a:xfrm>
            <a:off x="3275350" y="1419909"/>
            <a:ext cx="747729" cy="510074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4407660" y="4795332"/>
            <a:ext cx="1078739" cy="1112449"/>
          </a:xfrm>
          <a:custGeom>
            <a:avLst/>
            <a:gdLst>
              <a:gd name="connsiteX0" fmla="*/ 155912 w 1099808"/>
              <a:gd name="connsiteY0" fmla="*/ 0 h 1141946"/>
              <a:gd name="connsiteX1" fmla="*/ 0 w 1099808"/>
              <a:gd name="connsiteY1" fmla="*/ 1133518 h 1141946"/>
              <a:gd name="connsiteX2" fmla="*/ 143270 w 1099808"/>
              <a:gd name="connsiteY2" fmla="*/ 1141946 h 1141946"/>
              <a:gd name="connsiteX3" fmla="*/ 147484 w 1099808"/>
              <a:gd name="connsiteY3" fmla="*/ 1045028 h 1141946"/>
              <a:gd name="connsiteX4" fmla="*/ 429810 w 1099808"/>
              <a:gd name="connsiteY4" fmla="*/ 1082953 h 1141946"/>
              <a:gd name="connsiteX5" fmla="*/ 429810 w 1099808"/>
              <a:gd name="connsiteY5" fmla="*/ 1082953 h 1141946"/>
              <a:gd name="connsiteX6" fmla="*/ 429810 w 1099808"/>
              <a:gd name="connsiteY6" fmla="*/ 1040814 h 1141946"/>
              <a:gd name="connsiteX7" fmla="*/ 1036601 w 1099808"/>
              <a:gd name="connsiteY7" fmla="*/ 1091380 h 1141946"/>
              <a:gd name="connsiteX8" fmla="*/ 1099808 w 1099808"/>
              <a:gd name="connsiteY8" fmla="*/ 58993 h 1141946"/>
              <a:gd name="connsiteX9" fmla="*/ 155912 w 1099808"/>
              <a:gd name="connsiteY9" fmla="*/ 0 h 11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9808" h="1141946">
                <a:moveTo>
                  <a:pt x="155912" y="0"/>
                </a:moveTo>
                <a:lnTo>
                  <a:pt x="0" y="1133518"/>
                </a:lnTo>
                <a:lnTo>
                  <a:pt x="143270" y="1141946"/>
                </a:lnTo>
                <a:lnTo>
                  <a:pt x="147484" y="1045028"/>
                </a:lnTo>
                <a:lnTo>
                  <a:pt x="429810" y="1082953"/>
                </a:lnTo>
                <a:lnTo>
                  <a:pt x="429810" y="1082953"/>
                </a:lnTo>
                <a:lnTo>
                  <a:pt x="429810" y="1040814"/>
                </a:lnTo>
                <a:lnTo>
                  <a:pt x="1036601" y="1091380"/>
                </a:lnTo>
                <a:lnTo>
                  <a:pt x="1099808" y="58993"/>
                </a:lnTo>
                <a:lnTo>
                  <a:pt x="155912" y="0"/>
                </a:lnTo>
                <a:close/>
              </a:path>
            </a:pathLst>
          </a:custGeom>
          <a:solidFill>
            <a:srgbClr val="00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331813" y="3114018"/>
            <a:ext cx="872262" cy="884902"/>
          </a:xfrm>
          <a:custGeom>
            <a:avLst/>
            <a:gdLst>
              <a:gd name="connsiteX0" fmla="*/ 872261 w 872261"/>
              <a:gd name="connsiteY0" fmla="*/ 84276 h 889117"/>
              <a:gd name="connsiteX1" fmla="*/ 122200 w 872261"/>
              <a:gd name="connsiteY1" fmla="*/ 0 h 889117"/>
              <a:gd name="connsiteX2" fmla="*/ 0 w 872261"/>
              <a:gd name="connsiteY2" fmla="*/ 804840 h 889117"/>
              <a:gd name="connsiteX3" fmla="*/ 754274 w 872261"/>
              <a:gd name="connsiteY3" fmla="*/ 889117 h 889117"/>
              <a:gd name="connsiteX4" fmla="*/ 872261 w 872261"/>
              <a:gd name="connsiteY4" fmla="*/ 84276 h 88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261" h="889117">
                <a:moveTo>
                  <a:pt x="872261" y="84276"/>
                </a:moveTo>
                <a:lnTo>
                  <a:pt x="122200" y="0"/>
                </a:lnTo>
                <a:lnTo>
                  <a:pt x="0" y="804840"/>
                </a:lnTo>
                <a:lnTo>
                  <a:pt x="754274" y="889117"/>
                </a:lnTo>
                <a:lnTo>
                  <a:pt x="872261" y="84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59" y="4346495"/>
            <a:ext cx="4057152" cy="11784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35422" y="2950549"/>
            <a:ext cx="59207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6B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</a:t>
            </a:r>
            <a:r>
              <a:rPr lang="en-US" sz="3200" b="1" dirty="0" smtClean="0">
                <a:solidFill>
                  <a:srgbClr val="006B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8800" b="1" dirty="0" smtClean="0">
                <a:solidFill>
                  <a:srgbClr val="006B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en-US" sz="8800" b="1" dirty="0">
              <a:solidFill>
                <a:srgbClr val="006B9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7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0" y="698500"/>
            <a:ext cx="4693920" cy="5443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57" y="-384789"/>
            <a:ext cx="85039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6724600" y="6413441"/>
            <a:ext cx="872261" cy="889117"/>
          </a:xfrm>
          <a:custGeom>
            <a:avLst/>
            <a:gdLst>
              <a:gd name="connsiteX0" fmla="*/ 872261 w 872261"/>
              <a:gd name="connsiteY0" fmla="*/ 84276 h 889117"/>
              <a:gd name="connsiteX1" fmla="*/ 122200 w 872261"/>
              <a:gd name="connsiteY1" fmla="*/ 0 h 889117"/>
              <a:gd name="connsiteX2" fmla="*/ 0 w 872261"/>
              <a:gd name="connsiteY2" fmla="*/ 804840 h 889117"/>
              <a:gd name="connsiteX3" fmla="*/ 754274 w 872261"/>
              <a:gd name="connsiteY3" fmla="*/ 889117 h 889117"/>
              <a:gd name="connsiteX4" fmla="*/ 872261 w 872261"/>
              <a:gd name="connsiteY4" fmla="*/ 84276 h 88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261" h="889117">
                <a:moveTo>
                  <a:pt x="872261" y="84276"/>
                </a:moveTo>
                <a:lnTo>
                  <a:pt x="122200" y="0"/>
                </a:lnTo>
                <a:lnTo>
                  <a:pt x="0" y="804840"/>
                </a:lnTo>
                <a:lnTo>
                  <a:pt x="754274" y="889117"/>
                </a:lnTo>
                <a:lnTo>
                  <a:pt x="872261" y="84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345420" y="4800212"/>
            <a:ext cx="1099808" cy="1141946"/>
          </a:xfrm>
          <a:custGeom>
            <a:avLst/>
            <a:gdLst>
              <a:gd name="connsiteX0" fmla="*/ 155912 w 1099808"/>
              <a:gd name="connsiteY0" fmla="*/ 0 h 1141946"/>
              <a:gd name="connsiteX1" fmla="*/ 0 w 1099808"/>
              <a:gd name="connsiteY1" fmla="*/ 1133518 h 1141946"/>
              <a:gd name="connsiteX2" fmla="*/ 143270 w 1099808"/>
              <a:gd name="connsiteY2" fmla="*/ 1141946 h 1141946"/>
              <a:gd name="connsiteX3" fmla="*/ 147484 w 1099808"/>
              <a:gd name="connsiteY3" fmla="*/ 1045028 h 1141946"/>
              <a:gd name="connsiteX4" fmla="*/ 429810 w 1099808"/>
              <a:gd name="connsiteY4" fmla="*/ 1082953 h 1141946"/>
              <a:gd name="connsiteX5" fmla="*/ 429810 w 1099808"/>
              <a:gd name="connsiteY5" fmla="*/ 1082953 h 1141946"/>
              <a:gd name="connsiteX6" fmla="*/ 429810 w 1099808"/>
              <a:gd name="connsiteY6" fmla="*/ 1040814 h 1141946"/>
              <a:gd name="connsiteX7" fmla="*/ 1036601 w 1099808"/>
              <a:gd name="connsiteY7" fmla="*/ 1091380 h 1141946"/>
              <a:gd name="connsiteX8" fmla="*/ 1099808 w 1099808"/>
              <a:gd name="connsiteY8" fmla="*/ 58993 h 1141946"/>
              <a:gd name="connsiteX9" fmla="*/ 155912 w 1099808"/>
              <a:gd name="connsiteY9" fmla="*/ 0 h 11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9808" h="1141946">
                <a:moveTo>
                  <a:pt x="155912" y="0"/>
                </a:moveTo>
                <a:lnTo>
                  <a:pt x="0" y="1133518"/>
                </a:lnTo>
                <a:lnTo>
                  <a:pt x="143270" y="1141946"/>
                </a:lnTo>
                <a:lnTo>
                  <a:pt x="147484" y="1045028"/>
                </a:lnTo>
                <a:lnTo>
                  <a:pt x="429810" y="1082953"/>
                </a:lnTo>
                <a:lnTo>
                  <a:pt x="429810" y="1082953"/>
                </a:lnTo>
                <a:lnTo>
                  <a:pt x="429810" y="1040814"/>
                </a:lnTo>
                <a:lnTo>
                  <a:pt x="1036601" y="1091380"/>
                </a:lnTo>
                <a:lnTo>
                  <a:pt x="1099808" y="58993"/>
                </a:lnTo>
                <a:lnTo>
                  <a:pt x="155912" y="0"/>
                </a:lnTo>
                <a:close/>
              </a:path>
            </a:pathLst>
          </a:custGeom>
          <a:solidFill>
            <a:srgbClr val="006B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39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14</Words>
  <Application>Microsoft Macintosh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Verdana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Shiley-Marcos School of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Kramer</dc:creator>
  <cp:lastModifiedBy>Microsoft Office User</cp:lastModifiedBy>
  <cp:revision>17</cp:revision>
  <dcterms:created xsi:type="dcterms:W3CDTF">2015-11-13T22:08:49Z</dcterms:created>
  <dcterms:modified xsi:type="dcterms:W3CDTF">2015-11-14T18:15:28Z</dcterms:modified>
</cp:coreProperties>
</file>