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7" autoAdjust="0"/>
    <p:restoredTop sz="94660"/>
  </p:normalViewPr>
  <p:slideViewPr>
    <p:cSldViewPr snapToGrid="0">
      <p:cViewPr varScale="1">
        <p:scale>
          <a:sx n="58" d="100"/>
          <a:sy n="58" d="100"/>
        </p:scale>
        <p:origin x="77" y="3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F382E-3C3F-4E04-83B6-23D2B8AC0FCB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A8C0-1BB1-43A5-9131-64DCF8E0D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706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F382E-3C3F-4E04-83B6-23D2B8AC0FCB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A8C0-1BB1-43A5-9131-64DCF8E0D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988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F382E-3C3F-4E04-83B6-23D2B8AC0FCB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A8C0-1BB1-43A5-9131-64DCF8E0D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649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F382E-3C3F-4E04-83B6-23D2B8AC0FCB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A8C0-1BB1-43A5-9131-64DCF8E0D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534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F382E-3C3F-4E04-83B6-23D2B8AC0FCB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A8C0-1BB1-43A5-9131-64DCF8E0D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545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F382E-3C3F-4E04-83B6-23D2B8AC0FCB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A8C0-1BB1-43A5-9131-64DCF8E0D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06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F382E-3C3F-4E04-83B6-23D2B8AC0FCB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A8C0-1BB1-43A5-9131-64DCF8E0D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892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F382E-3C3F-4E04-83B6-23D2B8AC0FCB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A8C0-1BB1-43A5-9131-64DCF8E0D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23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F382E-3C3F-4E04-83B6-23D2B8AC0FCB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A8C0-1BB1-43A5-9131-64DCF8E0D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700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F382E-3C3F-4E04-83B6-23D2B8AC0FCB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A8C0-1BB1-43A5-9131-64DCF8E0D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9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F382E-3C3F-4E04-83B6-23D2B8AC0FCB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A8C0-1BB1-43A5-9131-64DCF8E0D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786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F382E-3C3F-4E04-83B6-23D2B8AC0FCB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DA8C0-1BB1-43A5-9131-64DCF8E0D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047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76280"/>
          </a:xfrm>
        </p:spPr>
        <p:txBody>
          <a:bodyPr>
            <a:normAutofit/>
          </a:bodyPr>
          <a:lstStyle/>
          <a:p>
            <a:r>
              <a:rPr lang="en-US" sz="7200" b="1" dirty="0" err="1" smtClean="0"/>
              <a:t>vTools</a:t>
            </a:r>
            <a:r>
              <a:rPr lang="en-US" sz="7200" b="1" dirty="0" smtClean="0"/>
              <a:t>: Next steps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i="1" dirty="0" smtClean="0"/>
              <a:t>Creating value by providing solutions</a:t>
            </a:r>
            <a:endParaRPr lang="en-US" sz="4400" i="1" dirty="0"/>
          </a:p>
        </p:txBody>
      </p:sp>
    </p:spTree>
    <p:extLst>
      <p:ext uri="{BB962C8B-B14F-4D97-AF65-F5344CB8AC3E}">
        <p14:creationId xmlns:p14="http://schemas.microsoft.com/office/powerpoint/2010/main" val="121219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Understanding the job to done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00268"/>
            <a:ext cx="10515600" cy="334272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When people find themselves needing to get a job done, they essentially hire products to do that job for them.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9951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Value proposition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2373"/>
            <a:ext cx="10515600" cy="4866722"/>
          </a:xfrm>
        </p:spPr>
        <p:txBody>
          <a:bodyPr/>
          <a:lstStyle/>
          <a:p>
            <a:r>
              <a:rPr lang="en-US" sz="4800" dirty="0" smtClean="0"/>
              <a:t>Identifies</a:t>
            </a:r>
          </a:p>
          <a:p>
            <a:pPr lvl="1"/>
            <a:r>
              <a:rPr lang="en-US" sz="3200" dirty="0" smtClean="0"/>
              <a:t>Jobs to be done</a:t>
            </a:r>
          </a:p>
          <a:p>
            <a:pPr lvl="1"/>
            <a:r>
              <a:rPr lang="en-US" sz="3200" dirty="0" smtClean="0"/>
              <a:t>Desired gains</a:t>
            </a:r>
          </a:p>
          <a:p>
            <a:pPr lvl="1"/>
            <a:r>
              <a:rPr lang="en-US" sz="3200" dirty="0" smtClean="0"/>
              <a:t>Pain to be relieved</a:t>
            </a:r>
          </a:p>
          <a:p>
            <a:r>
              <a:rPr lang="en-US" sz="4400" dirty="0" smtClean="0"/>
              <a:t>Defines</a:t>
            </a:r>
          </a:p>
          <a:p>
            <a:pPr lvl="1"/>
            <a:r>
              <a:rPr lang="en-US" sz="3200" dirty="0" smtClean="0"/>
              <a:t>Gain creators</a:t>
            </a:r>
          </a:p>
          <a:p>
            <a:pPr lvl="1"/>
            <a:r>
              <a:rPr lang="en-US" sz="3200" dirty="0" smtClean="0"/>
              <a:t>Pain relievers</a:t>
            </a:r>
          </a:p>
          <a:p>
            <a:pPr lvl="1"/>
            <a:r>
              <a:rPr lang="en-US" sz="3200" dirty="0" smtClean="0"/>
              <a:t>Products and services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1385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55223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/>
              <a:t>Testable ideas are better</a:t>
            </a:r>
            <a:br>
              <a:rPr lang="en-US" sz="6000" b="1" dirty="0" smtClean="0"/>
            </a:br>
            <a:r>
              <a:rPr lang="en-US" sz="6000" b="1" dirty="0" smtClean="0"/>
              <a:t>than good ideas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29207"/>
            <a:ext cx="10515600" cy="3912567"/>
          </a:xfrm>
        </p:spPr>
        <p:txBody>
          <a:bodyPr>
            <a:normAutofit/>
          </a:bodyPr>
          <a:lstStyle/>
          <a:p>
            <a:r>
              <a:rPr lang="en-US" sz="4400" dirty="0" smtClean="0"/>
              <a:t>It seemed to be a good idea at the time…</a:t>
            </a:r>
          </a:p>
          <a:p>
            <a:r>
              <a:rPr lang="en-US" sz="4400" dirty="0" smtClean="0"/>
              <a:t>Validate ideas quickly and cheaply before investing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4118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79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vTools: Next steps</vt:lpstr>
      <vt:lpstr>Understanding the job to done</vt:lpstr>
      <vt:lpstr>Value proposition</vt:lpstr>
      <vt:lpstr>Testable ideas are better than good ideas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</dc:title>
  <dc:creator>John Prohodsky</dc:creator>
  <cp:lastModifiedBy>John Prohodsky</cp:lastModifiedBy>
  <cp:revision>4</cp:revision>
  <dcterms:created xsi:type="dcterms:W3CDTF">2015-08-08T18:06:36Z</dcterms:created>
  <dcterms:modified xsi:type="dcterms:W3CDTF">2015-08-08T18:31:58Z</dcterms:modified>
</cp:coreProperties>
</file>