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4344" r:id="rId2"/>
    <p:sldMasterId id="2147485702" r:id="rId3"/>
    <p:sldMasterId id="2147485704" r:id="rId4"/>
    <p:sldMasterId id="2147485713" r:id="rId5"/>
  </p:sldMasterIdLst>
  <p:notesMasterIdLst>
    <p:notesMasterId r:id="rId26"/>
  </p:notesMasterIdLst>
  <p:handoutMasterIdLst>
    <p:handoutMasterId r:id="rId27"/>
  </p:handoutMasterIdLst>
  <p:sldIdLst>
    <p:sldId id="442" r:id="rId6"/>
    <p:sldId id="450" r:id="rId7"/>
    <p:sldId id="463" r:id="rId8"/>
    <p:sldId id="464" r:id="rId9"/>
    <p:sldId id="449" r:id="rId10"/>
    <p:sldId id="465" r:id="rId11"/>
    <p:sldId id="473" r:id="rId12"/>
    <p:sldId id="466" r:id="rId13"/>
    <p:sldId id="469" r:id="rId14"/>
    <p:sldId id="470" r:id="rId15"/>
    <p:sldId id="475" r:id="rId16"/>
    <p:sldId id="467" r:id="rId17"/>
    <p:sldId id="468" r:id="rId18"/>
    <p:sldId id="451" r:id="rId19"/>
    <p:sldId id="476" r:id="rId20"/>
    <p:sldId id="471" r:id="rId21"/>
    <p:sldId id="477" r:id="rId22"/>
    <p:sldId id="478" r:id="rId23"/>
    <p:sldId id="383" r:id="rId24"/>
    <p:sldId id="309" r:id="rId25"/>
  </p:sldIdLst>
  <p:sldSz cx="9144000" cy="6858000" type="screen4x3"/>
  <p:notesSz cx="6881813" cy="92964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8000"/>
    <a:srgbClr val="005087"/>
    <a:srgbClr val="00558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2" autoAdjust="0"/>
    <p:restoredTop sz="99245" autoAdjust="0"/>
  </p:normalViewPr>
  <p:slideViewPr>
    <p:cSldViewPr snapToGrid="0">
      <p:cViewPr>
        <p:scale>
          <a:sx n="81" d="100"/>
          <a:sy n="81" d="100"/>
        </p:scale>
        <p:origin x="-240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3C96F4-19F1-474F-BCD3-72AA403EAC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F2468D-67F3-4625-A310-E594ABF72D7B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Chair</a:t>
          </a:r>
        </a:p>
        <a:p>
          <a:r>
            <a:rPr lang="en-US" dirty="0" smtClean="0"/>
            <a:t>(R. Minerva)</a:t>
          </a:r>
          <a:endParaRPr lang="en-US" dirty="0"/>
        </a:p>
      </dgm:t>
    </dgm:pt>
    <dgm:pt modelId="{334FC0BF-4584-4F11-9D8B-E5E65E197205}" type="parTrans" cxnId="{A57DBE59-5300-4214-82C1-BE70E46016DB}">
      <dgm:prSet/>
      <dgm:spPr/>
      <dgm:t>
        <a:bodyPr/>
        <a:lstStyle/>
        <a:p>
          <a:endParaRPr lang="en-US"/>
        </a:p>
      </dgm:t>
    </dgm:pt>
    <dgm:pt modelId="{C263714F-B3D6-4DC4-9AA4-1D79D229420C}" type="sibTrans" cxnId="{A57DBE59-5300-4214-82C1-BE70E46016DB}">
      <dgm:prSet/>
      <dgm:spPr/>
      <dgm:t>
        <a:bodyPr/>
        <a:lstStyle/>
        <a:p>
          <a:endParaRPr lang="en-US"/>
        </a:p>
      </dgm:t>
    </dgm:pt>
    <dgm:pt modelId="{25A53035-D197-49E8-90DF-3508C9ADCF33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Industry Engagement Track</a:t>
          </a:r>
        </a:p>
        <a:p>
          <a:r>
            <a:rPr lang="en-US" dirty="0" smtClean="0">
              <a:solidFill>
                <a:schemeClr val="tx1"/>
              </a:solidFill>
            </a:rPr>
            <a:t>(O. </a:t>
          </a:r>
          <a:r>
            <a:rPr lang="en-US" dirty="0" err="1" smtClean="0">
              <a:solidFill>
                <a:schemeClr val="tx1"/>
              </a:solidFill>
            </a:rPr>
            <a:t>Logvinov</a:t>
          </a:r>
          <a:r>
            <a:rPr lang="en-US" dirty="0" smtClean="0">
              <a:solidFill>
                <a:schemeClr val="tx1"/>
              </a:solidFill>
            </a:rPr>
            <a:t>)</a:t>
          </a:r>
          <a:endParaRPr lang="en-US" dirty="0"/>
        </a:p>
      </dgm:t>
    </dgm:pt>
    <dgm:pt modelId="{A8A7DE69-B002-4439-BB45-2A11CC0C3484}" type="parTrans" cxnId="{8A1C87A6-D1C1-46ED-BF69-3E2E679D4076}">
      <dgm:prSet/>
      <dgm:spPr/>
      <dgm:t>
        <a:bodyPr/>
        <a:lstStyle/>
        <a:p>
          <a:endParaRPr lang="en-US"/>
        </a:p>
      </dgm:t>
    </dgm:pt>
    <dgm:pt modelId="{A14FE29C-962D-4C3A-AC25-05A8D99339F4}" type="sibTrans" cxnId="{8A1C87A6-D1C1-46ED-BF69-3E2E679D4076}">
      <dgm:prSet/>
      <dgm:spPr/>
      <dgm:t>
        <a:bodyPr/>
        <a:lstStyle/>
        <a:p>
          <a:endParaRPr lang="en-US"/>
        </a:p>
      </dgm:t>
    </dgm:pt>
    <dgm:pt modelId="{4B156D05-D9A5-41BB-803B-87DF25C0D722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Conferences Track</a:t>
          </a:r>
        </a:p>
        <a:p>
          <a:r>
            <a:rPr lang="en-US" dirty="0" smtClean="0">
              <a:solidFill>
                <a:schemeClr val="tx1"/>
              </a:solidFill>
            </a:rPr>
            <a:t>(V. Piuri)</a:t>
          </a:r>
          <a:endParaRPr lang="en-US" dirty="0"/>
        </a:p>
      </dgm:t>
    </dgm:pt>
    <dgm:pt modelId="{C0402312-95DD-48B8-9561-C49986774556}" type="parTrans" cxnId="{F1F08715-6F14-425F-BBB7-8424320E41D4}">
      <dgm:prSet/>
      <dgm:spPr/>
      <dgm:t>
        <a:bodyPr/>
        <a:lstStyle/>
        <a:p>
          <a:endParaRPr lang="en-US"/>
        </a:p>
      </dgm:t>
    </dgm:pt>
    <dgm:pt modelId="{A5F0FFA6-1DA2-4E2F-8119-D39B7B359D6E}" type="sibTrans" cxnId="{F1F08715-6F14-425F-BBB7-8424320E41D4}">
      <dgm:prSet/>
      <dgm:spPr/>
      <dgm:t>
        <a:bodyPr/>
        <a:lstStyle/>
        <a:p>
          <a:endParaRPr lang="en-US"/>
        </a:p>
      </dgm:t>
    </dgm:pt>
    <dgm:pt modelId="{1D078F91-6873-4597-B370-412D08D9A6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Standards Track</a:t>
          </a:r>
        </a:p>
        <a:p>
          <a:r>
            <a:rPr lang="en-US" dirty="0" smtClean="0">
              <a:solidFill>
                <a:schemeClr val="tx1"/>
              </a:solidFill>
            </a:rPr>
            <a:t>(C. Adams)</a:t>
          </a:r>
          <a:endParaRPr lang="en-US" dirty="0"/>
        </a:p>
      </dgm:t>
    </dgm:pt>
    <dgm:pt modelId="{02F8C6D4-4162-477A-800D-87417404CE5A}" type="parTrans" cxnId="{692AB553-4FE1-4B28-8448-0B98515B0514}">
      <dgm:prSet/>
      <dgm:spPr/>
      <dgm:t>
        <a:bodyPr/>
        <a:lstStyle/>
        <a:p>
          <a:endParaRPr lang="en-US"/>
        </a:p>
      </dgm:t>
    </dgm:pt>
    <dgm:pt modelId="{26E7CF20-83F1-4BFF-A052-FA8DD1A10C49}" type="sibTrans" cxnId="{692AB553-4FE1-4B28-8448-0B98515B0514}">
      <dgm:prSet/>
      <dgm:spPr/>
      <dgm:t>
        <a:bodyPr/>
        <a:lstStyle/>
        <a:p>
          <a:endParaRPr lang="en-US"/>
        </a:p>
      </dgm:t>
    </dgm:pt>
    <dgm:pt modelId="{03228452-14F1-4CBD-924E-4E8DBF65D90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Publications Track</a:t>
          </a:r>
        </a:p>
        <a:p>
          <a:r>
            <a:rPr lang="en-US" dirty="0" smtClean="0">
              <a:solidFill>
                <a:schemeClr val="tx1"/>
              </a:solidFill>
            </a:rPr>
            <a:t>(Y.K. Chen)</a:t>
          </a:r>
          <a:endParaRPr lang="en-US" dirty="0"/>
        </a:p>
      </dgm:t>
    </dgm:pt>
    <dgm:pt modelId="{1A735065-F268-4DFD-9EEE-4EBF8BC10A05}" type="parTrans" cxnId="{2441FDAD-E4A5-4E31-A6A5-A3C0995910E0}">
      <dgm:prSet/>
      <dgm:spPr/>
      <dgm:t>
        <a:bodyPr/>
        <a:lstStyle/>
        <a:p>
          <a:endParaRPr lang="en-US"/>
        </a:p>
      </dgm:t>
    </dgm:pt>
    <dgm:pt modelId="{FDBED8E5-AD58-4BC1-9D71-71DD21DA853E}" type="sibTrans" cxnId="{2441FDAD-E4A5-4E31-A6A5-A3C0995910E0}">
      <dgm:prSet/>
      <dgm:spPr/>
      <dgm:t>
        <a:bodyPr/>
        <a:lstStyle/>
        <a:p>
          <a:endParaRPr lang="en-US"/>
        </a:p>
      </dgm:t>
    </dgm:pt>
    <dgm:pt modelId="{AC17ED33-64E5-486A-82B1-A4F0D14A3C59}">
      <dgm:prSet/>
      <dgm:spPr>
        <a:solidFill>
          <a:srgbClr val="FF33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Content / Community Dev. Track</a:t>
          </a:r>
        </a:p>
        <a:p>
          <a:r>
            <a:rPr lang="en-US" dirty="0" smtClean="0">
              <a:solidFill>
                <a:schemeClr val="tx1"/>
              </a:solidFill>
            </a:rPr>
            <a:t>(L. Stogner)</a:t>
          </a:r>
          <a:endParaRPr lang="en-US" dirty="0"/>
        </a:p>
      </dgm:t>
    </dgm:pt>
    <dgm:pt modelId="{CB691CB4-8A1D-4D47-B0F0-1DBAF4B83401}" type="parTrans" cxnId="{08A3EB24-98AC-4671-8A53-AF1401B7120C}">
      <dgm:prSet/>
      <dgm:spPr/>
      <dgm:t>
        <a:bodyPr/>
        <a:lstStyle/>
        <a:p>
          <a:endParaRPr lang="en-US"/>
        </a:p>
      </dgm:t>
    </dgm:pt>
    <dgm:pt modelId="{E9E40813-8D50-4566-A7A2-6DAF464F2F99}" type="sibTrans" cxnId="{08A3EB24-98AC-4671-8A53-AF1401B7120C}">
      <dgm:prSet/>
      <dgm:spPr/>
      <dgm:t>
        <a:bodyPr/>
        <a:lstStyle/>
        <a:p>
          <a:endParaRPr lang="en-US"/>
        </a:p>
      </dgm:t>
    </dgm:pt>
    <dgm:pt modelId="{1B6D03C1-040B-4070-BC4C-6DBECE119ECF}">
      <dgm:prSet/>
      <dgm:spPr>
        <a:solidFill>
          <a:srgbClr val="CC00CC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Scenarios</a:t>
          </a:r>
        </a:p>
        <a:p>
          <a:r>
            <a:rPr lang="en-US" dirty="0" smtClean="0">
              <a:solidFill>
                <a:schemeClr val="tx1"/>
              </a:solidFill>
            </a:rPr>
            <a:t>Track</a:t>
          </a:r>
        </a:p>
        <a:p>
          <a:r>
            <a:rPr lang="en-US" dirty="0" smtClean="0">
              <a:solidFill>
                <a:schemeClr val="tx1"/>
              </a:solidFill>
            </a:rPr>
            <a:t>(H. Berndt)</a:t>
          </a:r>
          <a:endParaRPr lang="en-US" dirty="0"/>
        </a:p>
      </dgm:t>
    </dgm:pt>
    <dgm:pt modelId="{6831BB03-3EAE-4802-9C8C-F7436974889B}" type="parTrans" cxnId="{257AD5D5-00BB-4A18-868C-D33F3523A124}">
      <dgm:prSet/>
      <dgm:spPr/>
      <dgm:t>
        <a:bodyPr/>
        <a:lstStyle/>
        <a:p>
          <a:endParaRPr lang="en-US"/>
        </a:p>
      </dgm:t>
    </dgm:pt>
    <dgm:pt modelId="{667B120B-9D0F-4FB5-A7B6-E3ABA27F69DD}" type="sibTrans" cxnId="{257AD5D5-00BB-4A18-868C-D33F3523A124}">
      <dgm:prSet/>
      <dgm:spPr/>
      <dgm:t>
        <a:bodyPr/>
        <a:lstStyle/>
        <a:p>
          <a:endParaRPr lang="en-US"/>
        </a:p>
      </dgm:t>
    </dgm:pt>
    <dgm:pt modelId="{2140382C-C993-4923-9D5F-08A7541B02AA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Education Track</a:t>
          </a:r>
        </a:p>
        <a:p>
          <a:r>
            <a:rPr lang="en-US" dirty="0" smtClean="0">
              <a:solidFill>
                <a:schemeClr val="tx1"/>
              </a:solidFill>
            </a:rPr>
            <a:t>(A. Pears)</a:t>
          </a:r>
          <a:endParaRPr lang="en-US" dirty="0"/>
        </a:p>
      </dgm:t>
    </dgm:pt>
    <dgm:pt modelId="{455FE05F-738C-4E7D-98ED-E6F3513DC40C}" type="parTrans" cxnId="{F52F6F26-E7CE-4615-B0BF-2D9752CF35CD}">
      <dgm:prSet/>
      <dgm:spPr/>
      <dgm:t>
        <a:bodyPr/>
        <a:lstStyle/>
        <a:p>
          <a:endParaRPr lang="en-US"/>
        </a:p>
      </dgm:t>
    </dgm:pt>
    <dgm:pt modelId="{6CE8B8FB-8F69-4B27-A6A7-FFBDA973E8B4}" type="sibTrans" cxnId="{F52F6F26-E7CE-4615-B0BF-2D9752CF35CD}">
      <dgm:prSet/>
      <dgm:spPr/>
      <dgm:t>
        <a:bodyPr/>
        <a:lstStyle/>
        <a:p>
          <a:endParaRPr lang="en-US"/>
        </a:p>
      </dgm:t>
    </dgm:pt>
    <dgm:pt modelId="{67221196-51BC-4E62-A775-1CBAAA1929E9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Education Working Group</a:t>
          </a:r>
          <a:endParaRPr lang="en-US" dirty="0"/>
        </a:p>
      </dgm:t>
    </dgm:pt>
    <dgm:pt modelId="{6A2350A1-D69D-476F-B866-83BACDF58951}" type="parTrans" cxnId="{4B6ED763-F90C-41E7-B00C-4F96498994BA}">
      <dgm:prSet/>
      <dgm:spPr/>
      <dgm:t>
        <a:bodyPr/>
        <a:lstStyle/>
        <a:p>
          <a:endParaRPr lang="en-US"/>
        </a:p>
      </dgm:t>
    </dgm:pt>
    <dgm:pt modelId="{E0C94DB1-06CE-4390-B628-27AABB23630E}" type="sibTrans" cxnId="{4B6ED763-F90C-41E7-B00C-4F96498994BA}">
      <dgm:prSet/>
      <dgm:spPr/>
      <dgm:t>
        <a:bodyPr/>
        <a:lstStyle/>
        <a:p>
          <a:endParaRPr lang="en-US"/>
        </a:p>
      </dgm:t>
    </dgm:pt>
    <dgm:pt modelId="{032905A6-0C43-4FA8-BAC4-FC3C3BD399AB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Publications Working Group</a:t>
          </a:r>
          <a:endParaRPr lang="en-US" dirty="0"/>
        </a:p>
      </dgm:t>
    </dgm:pt>
    <dgm:pt modelId="{C6A418BA-4E8D-4D70-B221-E596B1D470CE}" type="parTrans" cxnId="{69C30857-710C-4BDA-9AD8-43E5F495ABDF}">
      <dgm:prSet/>
      <dgm:spPr/>
      <dgm:t>
        <a:bodyPr/>
        <a:lstStyle/>
        <a:p>
          <a:endParaRPr lang="en-US"/>
        </a:p>
      </dgm:t>
    </dgm:pt>
    <dgm:pt modelId="{D9E2E164-6E94-4B56-8C96-F6DF4EDE9306}" type="sibTrans" cxnId="{69C30857-710C-4BDA-9AD8-43E5F495ABDF}">
      <dgm:prSet/>
      <dgm:spPr/>
      <dgm:t>
        <a:bodyPr/>
        <a:lstStyle/>
        <a:p>
          <a:endParaRPr lang="en-US"/>
        </a:p>
      </dgm:t>
    </dgm:pt>
    <dgm:pt modelId="{8AE61C38-301A-49C0-837C-B0EDB7134C2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Ind. </a:t>
          </a:r>
          <a:r>
            <a:rPr lang="en-US" dirty="0" err="1" smtClean="0">
              <a:solidFill>
                <a:schemeClr val="tx1"/>
              </a:solidFill>
            </a:rPr>
            <a:t>Engag</a:t>
          </a:r>
          <a:r>
            <a:rPr lang="en-US" dirty="0" smtClean="0">
              <a:solidFill>
                <a:schemeClr val="tx1"/>
              </a:solidFill>
            </a:rPr>
            <a:t>. Working Group</a:t>
          </a:r>
          <a:endParaRPr lang="en-US" dirty="0"/>
        </a:p>
      </dgm:t>
    </dgm:pt>
    <dgm:pt modelId="{FF8B4C9C-C349-4053-B7C7-962B416F889A}" type="parTrans" cxnId="{293D0D85-525B-48AD-A69E-E7374DBF852F}">
      <dgm:prSet/>
      <dgm:spPr/>
      <dgm:t>
        <a:bodyPr/>
        <a:lstStyle/>
        <a:p>
          <a:endParaRPr lang="en-US"/>
        </a:p>
      </dgm:t>
    </dgm:pt>
    <dgm:pt modelId="{199312AA-4B07-446F-A86D-7FDABA71A222}" type="sibTrans" cxnId="{293D0D85-525B-48AD-A69E-E7374DBF852F}">
      <dgm:prSet/>
      <dgm:spPr/>
      <dgm:t>
        <a:bodyPr/>
        <a:lstStyle/>
        <a:p>
          <a:endParaRPr lang="en-US"/>
        </a:p>
      </dgm:t>
    </dgm:pt>
    <dgm:pt modelId="{BB4ACDF2-1B4E-43E5-A052-791DDCCB3AA1}">
      <dgm:prSet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Conferences Working Group</a:t>
          </a:r>
          <a:endParaRPr lang="en-US" dirty="0"/>
        </a:p>
      </dgm:t>
    </dgm:pt>
    <dgm:pt modelId="{C79420AD-6115-4BEA-9FC3-2B33FC0228E9}" type="parTrans" cxnId="{EAC8EE1E-587A-4124-A911-9E2F0FAC8A8D}">
      <dgm:prSet/>
      <dgm:spPr/>
      <dgm:t>
        <a:bodyPr/>
        <a:lstStyle/>
        <a:p>
          <a:endParaRPr lang="en-US"/>
        </a:p>
      </dgm:t>
    </dgm:pt>
    <dgm:pt modelId="{88A4CFC6-2C96-4657-B108-F341EDBA6E95}" type="sibTrans" cxnId="{EAC8EE1E-587A-4124-A911-9E2F0FAC8A8D}">
      <dgm:prSet/>
      <dgm:spPr/>
      <dgm:t>
        <a:bodyPr/>
        <a:lstStyle/>
        <a:p>
          <a:endParaRPr lang="en-US"/>
        </a:p>
      </dgm:t>
    </dgm:pt>
    <dgm:pt modelId="{4A34F79A-7D3A-443C-9E8B-6B1AC78F252D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Standards Working Group</a:t>
          </a:r>
          <a:endParaRPr lang="en-US" dirty="0"/>
        </a:p>
      </dgm:t>
    </dgm:pt>
    <dgm:pt modelId="{142468FB-9A93-44E5-B0D9-EB4CAC6C2F0F}" type="parTrans" cxnId="{AB15A7FC-5C4D-43E8-B74E-1AE68017DF4E}">
      <dgm:prSet/>
      <dgm:spPr/>
      <dgm:t>
        <a:bodyPr/>
        <a:lstStyle/>
        <a:p>
          <a:endParaRPr lang="en-US"/>
        </a:p>
      </dgm:t>
    </dgm:pt>
    <dgm:pt modelId="{5A63FA19-05FA-40D2-B63D-624517B62E03}" type="sibTrans" cxnId="{AB15A7FC-5C4D-43E8-B74E-1AE68017DF4E}">
      <dgm:prSet/>
      <dgm:spPr/>
      <dgm:t>
        <a:bodyPr/>
        <a:lstStyle/>
        <a:p>
          <a:endParaRPr lang="en-US"/>
        </a:p>
      </dgm:t>
    </dgm:pt>
    <dgm:pt modelId="{7B8BF20F-158F-41FB-9BB1-0D53C9E2C2F3}">
      <dgm:prSet/>
      <dgm:spPr>
        <a:solidFill>
          <a:srgbClr val="FF33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Content / </a:t>
          </a:r>
          <a:r>
            <a:rPr lang="en-US" dirty="0" err="1" smtClean="0">
              <a:solidFill>
                <a:schemeClr val="tx1"/>
              </a:solidFill>
            </a:rPr>
            <a:t>Cmmty</a:t>
          </a:r>
          <a:r>
            <a:rPr lang="en-US" dirty="0" smtClean="0">
              <a:solidFill>
                <a:schemeClr val="tx1"/>
              </a:solidFill>
            </a:rPr>
            <a:t> Dev. Working Group</a:t>
          </a:r>
          <a:endParaRPr lang="en-US" dirty="0"/>
        </a:p>
      </dgm:t>
    </dgm:pt>
    <dgm:pt modelId="{B3597B19-3688-4846-A9CA-5D8ECA64AFCA}" type="parTrans" cxnId="{08847110-5BF5-446E-AC14-2A0161808E49}">
      <dgm:prSet/>
      <dgm:spPr/>
      <dgm:t>
        <a:bodyPr/>
        <a:lstStyle/>
        <a:p>
          <a:endParaRPr lang="en-US"/>
        </a:p>
      </dgm:t>
    </dgm:pt>
    <dgm:pt modelId="{3D081C33-0B24-404D-BF5A-11068718E2C1}" type="sibTrans" cxnId="{08847110-5BF5-446E-AC14-2A0161808E49}">
      <dgm:prSet/>
      <dgm:spPr/>
      <dgm:t>
        <a:bodyPr/>
        <a:lstStyle/>
        <a:p>
          <a:endParaRPr lang="en-US"/>
        </a:p>
      </dgm:t>
    </dgm:pt>
    <dgm:pt modelId="{258D1A09-053B-45B8-ACFD-EF9BE0FFE39B}">
      <dgm:prSet/>
      <dgm:spPr>
        <a:solidFill>
          <a:srgbClr val="CC00CC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Scenarios Working Group</a:t>
          </a:r>
          <a:endParaRPr lang="en-US" dirty="0"/>
        </a:p>
      </dgm:t>
    </dgm:pt>
    <dgm:pt modelId="{E7EBC877-D641-4735-B23E-0919122414CC}" type="parTrans" cxnId="{100557E1-CDDC-41EF-B208-0E3915EE061B}">
      <dgm:prSet/>
      <dgm:spPr/>
      <dgm:t>
        <a:bodyPr/>
        <a:lstStyle/>
        <a:p>
          <a:endParaRPr lang="en-US"/>
        </a:p>
      </dgm:t>
    </dgm:pt>
    <dgm:pt modelId="{9BAC01E1-CF3B-4527-B1E3-42CAF5406436}" type="sibTrans" cxnId="{100557E1-CDDC-41EF-B208-0E3915EE061B}">
      <dgm:prSet/>
      <dgm:spPr/>
      <dgm:t>
        <a:bodyPr/>
        <a:lstStyle/>
        <a:p>
          <a:endParaRPr lang="en-US"/>
        </a:p>
      </dgm:t>
    </dgm:pt>
    <dgm:pt modelId="{821B130E-17DC-4B48-9884-1A0CE6BDAB18}" type="pres">
      <dgm:prSet presAssocID="{2B3C96F4-19F1-474F-BCD3-72AA403EAC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C06DCBC-1EA0-4A56-BDE9-D8BED3F0CA26}" type="pres">
      <dgm:prSet presAssocID="{3CF2468D-67F3-4625-A310-E594ABF72D7B}" presName="hierRoot1" presStyleCnt="0">
        <dgm:presLayoutVars>
          <dgm:hierBranch val="init"/>
        </dgm:presLayoutVars>
      </dgm:prSet>
      <dgm:spPr/>
    </dgm:pt>
    <dgm:pt modelId="{87688800-2ECA-47FE-8103-D472D701825D}" type="pres">
      <dgm:prSet presAssocID="{3CF2468D-67F3-4625-A310-E594ABF72D7B}" presName="rootComposite1" presStyleCnt="0"/>
      <dgm:spPr/>
    </dgm:pt>
    <dgm:pt modelId="{55B53453-E30F-45F1-B5DF-EDB316F04A70}" type="pres">
      <dgm:prSet presAssocID="{3CF2468D-67F3-4625-A310-E594ABF72D7B}" presName="rootText1" presStyleLbl="node0" presStyleIdx="0" presStyleCnt="1" custScaleY="157540" custLinFactY="-49327" custLinFactNeighborX="-122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AB55F2-B95A-4425-BA98-642E6893E841}" type="pres">
      <dgm:prSet presAssocID="{3CF2468D-67F3-4625-A310-E594ABF72D7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D5BF913-DFA5-4DD9-A70F-EE72955029F8}" type="pres">
      <dgm:prSet presAssocID="{3CF2468D-67F3-4625-A310-E594ABF72D7B}" presName="hierChild2" presStyleCnt="0"/>
      <dgm:spPr/>
    </dgm:pt>
    <dgm:pt modelId="{6E9D49C1-3B95-4A6D-A446-91D1BACE3A05}" type="pres">
      <dgm:prSet presAssocID="{455FE05F-738C-4E7D-98ED-E6F3513DC40C}" presName="Name37" presStyleLbl="parChTrans1D2" presStyleIdx="0" presStyleCnt="7"/>
      <dgm:spPr/>
      <dgm:t>
        <a:bodyPr/>
        <a:lstStyle/>
        <a:p>
          <a:endParaRPr lang="en-US"/>
        </a:p>
      </dgm:t>
    </dgm:pt>
    <dgm:pt modelId="{9DD56352-3313-48AA-B52B-9DBFC9A75264}" type="pres">
      <dgm:prSet presAssocID="{2140382C-C993-4923-9D5F-08A7541B02AA}" presName="hierRoot2" presStyleCnt="0">
        <dgm:presLayoutVars>
          <dgm:hierBranch val="init"/>
        </dgm:presLayoutVars>
      </dgm:prSet>
      <dgm:spPr/>
    </dgm:pt>
    <dgm:pt modelId="{8BE8ADB6-8930-4C46-8D13-F8EF11890248}" type="pres">
      <dgm:prSet presAssocID="{2140382C-C993-4923-9D5F-08A7541B02AA}" presName="rootComposite" presStyleCnt="0"/>
      <dgm:spPr/>
    </dgm:pt>
    <dgm:pt modelId="{A203A983-97D3-4C67-B295-38E1B61A1429}" type="pres">
      <dgm:prSet presAssocID="{2140382C-C993-4923-9D5F-08A7541B02AA}" presName="rootText" presStyleLbl="node2" presStyleIdx="0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049A7C-2B39-41FD-81DD-95BA3B55667B}" type="pres">
      <dgm:prSet presAssocID="{2140382C-C993-4923-9D5F-08A7541B02AA}" presName="rootConnector" presStyleLbl="node2" presStyleIdx="0" presStyleCnt="7"/>
      <dgm:spPr/>
      <dgm:t>
        <a:bodyPr/>
        <a:lstStyle/>
        <a:p>
          <a:endParaRPr lang="en-US"/>
        </a:p>
      </dgm:t>
    </dgm:pt>
    <dgm:pt modelId="{3F9D052F-8601-462F-AB0D-C99CDE1D76B3}" type="pres">
      <dgm:prSet presAssocID="{2140382C-C993-4923-9D5F-08A7541B02AA}" presName="hierChild4" presStyleCnt="0"/>
      <dgm:spPr/>
    </dgm:pt>
    <dgm:pt modelId="{575FF99C-5175-4634-B5AF-F3F9B980C37D}" type="pres">
      <dgm:prSet presAssocID="{6A2350A1-D69D-476F-B866-83BACDF58951}" presName="Name37" presStyleLbl="parChTrans1D3" presStyleIdx="0" presStyleCnt="7"/>
      <dgm:spPr/>
      <dgm:t>
        <a:bodyPr/>
        <a:lstStyle/>
        <a:p>
          <a:endParaRPr lang="en-US"/>
        </a:p>
      </dgm:t>
    </dgm:pt>
    <dgm:pt modelId="{68EC66D1-6E78-43D9-83BD-189F141DE224}" type="pres">
      <dgm:prSet presAssocID="{67221196-51BC-4E62-A775-1CBAAA1929E9}" presName="hierRoot2" presStyleCnt="0">
        <dgm:presLayoutVars>
          <dgm:hierBranch val="init"/>
        </dgm:presLayoutVars>
      </dgm:prSet>
      <dgm:spPr/>
    </dgm:pt>
    <dgm:pt modelId="{28F3DFBA-93C1-4CD9-84A4-B924DC5541B7}" type="pres">
      <dgm:prSet presAssocID="{67221196-51BC-4E62-A775-1CBAAA1929E9}" presName="rootComposite" presStyleCnt="0"/>
      <dgm:spPr/>
    </dgm:pt>
    <dgm:pt modelId="{C8E3A5FF-AD90-4CE2-9EF6-9462E83E05E9}" type="pres">
      <dgm:prSet presAssocID="{67221196-51BC-4E62-A775-1CBAAA1929E9}" presName="rootText" presStyleLbl="node3" presStyleIdx="0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483462-3D5C-43D4-927D-6CE3F2020876}" type="pres">
      <dgm:prSet presAssocID="{67221196-51BC-4E62-A775-1CBAAA1929E9}" presName="rootConnector" presStyleLbl="node3" presStyleIdx="0" presStyleCnt="7"/>
      <dgm:spPr/>
      <dgm:t>
        <a:bodyPr/>
        <a:lstStyle/>
        <a:p>
          <a:endParaRPr lang="en-US"/>
        </a:p>
      </dgm:t>
    </dgm:pt>
    <dgm:pt modelId="{80418740-0075-4C37-BEE2-F044641F947F}" type="pres">
      <dgm:prSet presAssocID="{67221196-51BC-4E62-A775-1CBAAA1929E9}" presName="hierChild4" presStyleCnt="0"/>
      <dgm:spPr/>
    </dgm:pt>
    <dgm:pt modelId="{EF2D3B75-F6E3-429F-8C5D-36228F3108B1}" type="pres">
      <dgm:prSet presAssocID="{67221196-51BC-4E62-A775-1CBAAA1929E9}" presName="hierChild5" presStyleCnt="0"/>
      <dgm:spPr/>
    </dgm:pt>
    <dgm:pt modelId="{D4AD7CDC-1650-4933-A4F6-B873CFA602D7}" type="pres">
      <dgm:prSet presAssocID="{2140382C-C993-4923-9D5F-08A7541B02AA}" presName="hierChild5" presStyleCnt="0"/>
      <dgm:spPr/>
    </dgm:pt>
    <dgm:pt modelId="{EEB6F619-D748-4DDB-B535-F2C1EE028EE3}" type="pres">
      <dgm:prSet presAssocID="{1A735065-F268-4DFD-9EEE-4EBF8BC10A05}" presName="Name37" presStyleLbl="parChTrans1D2" presStyleIdx="1" presStyleCnt="7"/>
      <dgm:spPr/>
      <dgm:t>
        <a:bodyPr/>
        <a:lstStyle/>
        <a:p>
          <a:endParaRPr lang="en-US"/>
        </a:p>
      </dgm:t>
    </dgm:pt>
    <dgm:pt modelId="{07271A3B-403B-4A9C-9ACF-35DCA744D59E}" type="pres">
      <dgm:prSet presAssocID="{03228452-14F1-4CBD-924E-4E8DBF65D90E}" presName="hierRoot2" presStyleCnt="0">
        <dgm:presLayoutVars>
          <dgm:hierBranch val="init"/>
        </dgm:presLayoutVars>
      </dgm:prSet>
      <dgm:spPr/>
    </dgm:pt>
    <dgm:pt modelId="{2C64E126-EBCF-4628-AD8E-610A434C4ADA}" type="pres">
      <dgm:prSet presAssocID="{03228452-14F1-4CBD-924E-4E8DBF65D90E}" presName="rootComposite" presStyleCnt="0"/>
      <dgm:spPr/>
    </dgm:pt>
    <dgm:pt modelId="{B99083A8-655E-425C-9FDC-4A9F73C0F443}" type="pres">
      <dgm:prSet presAssocID="{03228452-14F1-4CBD-924E-4E8DBF65D90E}" presName="rootText" presStyleLbl="node2" presStyleIdx="1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607C7E-FC1B-4191-94F7-5E893B8A2F36}" type="pres">
      <dgm:prSet presAssocID="{03228452-14F1-4CBD-924E-4E8DBF65D90E}" presName="rootConnector" presStyleLbl="node2" presStyleIdx="1" presStyleCnt="7"/>
      <dgm:spPr/>
      <dgm:t>
        <a:bodyPr/>
        <a:lstStyle/>
        <a:p>
          <a:endParaRPr lang="en-US"/>
        </a:p>
      </dgm:t>
    </dgm:pt>
    <dgm:pt modelId="{A28454BE-2A4A-4866-A8D4-2D5E8179C3EF}" type="pres">
      <dgm:prSet presAssocID="{03228452-14F1-4CBD-924E-4E8DBF65D90E}" presName="hierChild4" presStyleCnt="0"/>
      <dgm:spPr/>
    </dgm:pt>
    <dgm:pt modelId="{3BB19546-8850-4BF7-B1EE-70C2731A704F}" type="pres">
      <dgm:prSet presAssocID="{C6A418BA-4E8D-4D70-B221-E596B1D470CE}" presName="Name37" presStyleLbl="parChTrans1D3" presStyleIdx="1" presStyleCnt="7"/>
      <dgm:spPr/>
      <dgm:t>
        <a:bodyPr/>
        <a:lstStyle/>
        <a:p>
          <a:endParaRPr lang="en-US"/>
        </a:p>
      </dgm:t>
    </dgm:pt>
    <dgm:pt modelId="{2017518B-8B97-4967-9EA4-BE2D3BFA5FDA}" type="pres">
      <dgm:prSet presAssocID="{032905A6-0C43-4FA8-BAC4-FC3C3BD399AB}" presName="hierRoot2" presStyleCnt="0">
        <dgm:presLayoutVars>
          <dgm:hierBranch val="init"/>
        </dgm:presLayoutVars>
      </dgm:prSet>
      <dgm:spPr/>
    </dgm:pt>
    <dgm:pt modelId="{0E987606-4EA3-4A3E-8953-5979B1FB9329}" type="pres">
      <dgm:prSet presAssocID="{032905A6-0C43-4FA8-BAC4-FC3C3BD399AB}" presName="rootComposite" presStyleCnt="0"/>
      <dgm:spPr/>
    </dgm:pt>
    <dgm:pt modelId="{3629D877-3ABC-4227-AFF2-131BED19B1EC}" type="pres">
      <dgm:prSet presAssocID="{032905A6-0C43-4FA8-BAC4-FC3C3BD399AB}" presName="rootText" presStyleLbl="node3" presStyleIdx="1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B85F87-3BE5-46EF-A09C-6AD09E2930E2}" type="pres">
      <dgm:prSet presAssocID="{032905A6-0C43-4FA8-BAC4-FC3C3BD399AB}" presName="rootConnector" presStyleLbl="node3" presStyleIdx="1" presStyleCnt="7"/>
      <dgm:spPr/>
      <dgm:t>
        <a:bodyPr/>
        <a:lstStyle/>
        <a:p>
          <a:endParaRPr lang="en-US"/>
        </a:p>
      </dgm:t>
    </dgm:pt>
    <dgm:pt modelId="{8EC18C64-3D93-4894-866F-107D25649518}" type="pres">
      <dgm:prSet presAssocID="{032905A6-0C43-4FA8-BAC4-FC3C3BD399AB}" presName="hierChild4" presStyleCnt="0"/>
      <dgm:spPr/>
    </dgm:pt>
    <dgm:pt modelId="{C820F6A4-0B8A-4B7D-9D33-D5768A38D93D}" type="pres">
      <dgm:prSet presAssocID="{032905A6-0C43-4FA8-BAC4-FC3C3BD399AB}" presName="hierChild5" presStyleCnt="0"/>
      <dgm:spPr/>
    </dgm:pt>
    <dgm:pt modelId="{D6972407-837D-4E14-98D4-64C3E214C297}" type="pres">
      <dgm:prSet presAssocID="{03228452-14F1-4CBD-924E-4E8DBF65D90E}" presName="hierChild5" presStyleCnt="0"/>
      <dgm:spPr/>
    </dgm:pt>
    <dgm:pt modelId="{98467B59-9192-4A83-BA5E-E5CDCC5F036A}" type="pres">
      <dgm:prSet presAssocID="{A8A7DE69-B002-4439-BB45-2A11CC0C3484}" presName="Name37" presStyleLbl="parChTrans1D2" presStyleIdx="2" presStyleCnt="7"/>
      <dgm:spPr/>
      <dgm:t>
        <a:bodyPr/>
        <a:lstStyle/>
        <a:p>
          <a:endParaRPr lang="en-US"/>
        </a:p>
      </dgm:t>
    </dgm:pt>
    <dgm:pt modelId="{BACEB0BE-A10E-4A9E-9C62-A4300E8D953E}" type="pres">
      <dgm:prSet presAssocID="{25A53035-D197-49E8-90DF-3508C9ADCF33}" presName="hierRoot2" presStyleCnt="0">
        <dgm:presLayoutVars>
          <dgm:hierBranch val="init"/>
        </dgm:presLayoutVars>
      </dgm:prSet>
      <dgm:spPr/>
    </dgm:pt>
    <dgm:pt modelId="{2F540436-FE23-46D7-B78B-88B8B4D949F7}" type="pres">
      <dgm:prSet presAssocID="{25A53035-D197-49E8-90DF-3508C9ADCF33}" presName="rootComposite" presStyleCnt="0"/>
      <dgm:spPr/>
    </dgm:pt>
    <dgm:pt modelId="{E3B91ED6-4C53-44F6-8D0D-C8A654A0DF6F}" type="pres">
      <dgm:prSet presAssocID="{25A53035-D197-49E8-90DF-3508C9ADCF33}" presName="rootText" presStyleLbl="node2" presStyleIdx="2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7F4EDC-4EB1-46FE-9A0F-4C0EA07EA1A5}" type="pres">
      <dgm:prSet presAssocID="{25A53035-D197-49E8-90DF-3508C9ADCF33}" presName="rootConnector" presStyleLbl="node2" presStyleIdx="2" presStyleCnt="7"/>
      <dgm:spPr/>
      <dgm:t>
        <a:bodyPr/>
        <a:lstStyle/>
        <a:p>
          <a:endParaRPr lang="en-US"/>
        </a:p>
      </dgm:t>
    </dgm:pt>
    <dgm:pt modelId="{12DB7B35-9197-4402-80C8-CC7D09B6493D}" type="pres">
      <dgm:prSet presAssocID="{25A53035-D197-49E8-90DF-3508C9ADCF33}" presName="hierChild4" presStyleCnt="0"/>
      <dgm:spPr/>
    </dgm:pt>
    <dgm:pt modelId="{A443F6CF-C1FF-48BC-BE06-812B74B7A327}" type="pres">
      <dgm:prSet presAssocID="{FF8B4C9C-C349-4053-B7C7-962B416F889A}" presName="Name37" presStyleLbl="parChTrans1D3" presStyleIdx="2" presStyleCnt="7"/>
      <dgm:spPr/>
      <dgm:t>
        <a:bodyPr/>
        <a:lstStyle/>
        <a:p>
          <a:endParaRPr lang="en-US"/>
        </a:p>
      </dgm:t>
    </dgm:pt>
    <dgm:pt modelId="{ABF1DDD9-358D-40E3-88BF-04D19E559C08}" type="pres">
      <dgm:prSet presAssocID="{8AE61C38-301A-49C0-837C-B0EDB7134C21}" presName="hierRoot2" presStyleCnt="0">
        <dgm:presLayoutVars>
          <dgm:hierBranch val="init"/>
        </dgm:presLayoutVars>
      </dgm:prSet>
      <dgm:spPr/>
    </dgm:pt>
    <dgm:pt modelId="{09C653F5-C973-42DC-8B65-B4BD069143C2}" type="pres">
      <dgm:prSet presAssocID="{8AE61C38-301A-49C0-837C-B0EDB7134C21}" presName="rootComposite" presStyleCnt="0"/>
      <dgm:spPr/>
    </dgm:pt>
    <dgm:pt modelId="{F0B0B8B3-7755-41EC-86EF-A8B907FF14BF}" type="pres">
      <dgm:prSet presAssocID="{8AE61C38-301A-49C0-837C-B0EDB7134C21}" presName="rootText" presStyleLbl="node3" presStyleIdx="2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BAA230-F052-428E-950E-27515CBA5326}" type="pres">
      <dgm:prSet presAssocID="{8AE61C38-301A-49C0-837C-B0EDB7134C21}" presName="rootConnector" presStyleLbl="node3" presStyleIdx="2" presStyleCnt="7"/>
      <dgm:spPr/>
      <dgm:t>
        <a:bodyPr/>
        <a:lstStyle/>
        <a:p>
          <a:endParaRPr lang="en-US"/>
        </a:p>
      </dgm:t>
    </dgm:pt>
    <dgm:pt modelId="{94CC4A9A-FE9C-42D5-9852-AD334B545DC8}" type="pres">
      <dgm:prSet presAssocID="{8AE61C38-301A-49C0-837C-B0EDB7134C21}" presName="hierChild4" presStyleCnt="0"/>
      <dgm:spPr/>
    </dgm:pt>
    <dgm:pt modelId="{7B3231DA-577C-41CC-B811-E4119EF1E6BE}" type="pres">
      <dgm:prSet presAssocID="{8AE61C38-301A-49C0-837C-B0EDB7134C21}" presName="hierChild5" presStyleCnt="0"/>
      <dgm:spPr/>
    </dgm:pt>
    <dgm:pt modelId="{8AC06576-FD85-4812-AEA7-E5F6D6007BED}" type="pres">
      <dgm:prSet presAssocID="{25A53035-D197-49E8-90DF-3508C9ADCF33}" presName="hierChild5" presStyleCnt="0"/>
      <dgm:spPr/>
    </dgm:pt>
    <dgm:pt modelId="{8DE13FB2-4286-4144-9882-AC6F42EFCCA3}" type="pres">
      <dgm:prSet presAssocID="{C0402312-95DD-48B8-9561-C49986774556}" presName="Name37" presStyleLbl="parChTrans1D2" presStyleIdx="3" presStyleCnt="7"/>
      <dgm:spPr/>
      <dgm:t>
        <a:bodyPr/>
        <a:lstStyle/>
        <a:p>
          <a:endParaRPr lang="en-US"/>
        </a:p>
      </dgm:t>
    </dgm:pt>
    <dgm:pt modelId="{A1E9A8C5-564A-4019-B1C6-EE6F0182AEBE}" type="pres">
      <dgm:prSet presAssocID="{4B156D05-D9A5-41BB-803B-87DF25C0D722}" presName="hierRoot2" presStyleCnt="0">
        <dgm:presLayoutVars>
          <dgm:hierBranch val="init"/>
        </dgm:presLayoutVars>
      </dgm:prSet>
      <dgm:spPr/>
    </dgm:pt>
    <dgm:pt modelId="{69DEEDE8-A9F9-42C3-A9B4-BDD4B9F58D84}" type="pres">
      <dgm:prSet presAssocID="{4B156D05-D9A5-41BB-803B-87DF25C0D722}" presName="rootComposite" presStyleCnt="0"/>
      <dgm:spPr/>
    </dgm:pt>
    <dgm:pt modelId="{1C10D839-4B47-43DE-9660-551F5D05883C}" type="pres">
      <dgm:prSet presAssocID="{4B156D05-D9A5-41BB-803B-87DF25C0D722}" presName="rootText" presStyleLbl="node2" presStyleIdx="3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7DC623-2A8A-45A7-8841-8DE1CBF854B9}" type="pres">
      <dgm:prSet presAssocID="{4B156D05-D9A5-41BB-803B-87DF25C0D722}" presName="rootConnector" presStyleLbl="node2" presStyleIdx="3" presStyleCnt="7"/>
      <dgm:spPr/>
      <dgm:t>
        <a:bodyPr/>
        <a:lstStyle/>
        <a:p>
          <a:endParaRPr lang="en-US"/>
        </a:p>
      </dgm:t>
    </dgm:pt>
    <dgm:pt modelId="{DA97B5FA-FD14-4562-9290-72D67B68E45C}" type="pres">
      <dgm:prSet presAssocID="{4B156D05-D9A5-41BB-803B-87DF25C0D722}" presName="hierChild4" presStyleCnt="0"/>
      <dgm:spPr/>
    </dgm:pt>
    <dgm:pt modelId="{BA9FC3E2-CA4D-4A6E-B843-30916BADD0E1}" type="pres">
      <dgm:prSet presAssocID="{C79420AD-6115-4BEA-9FC3-2B33FC0228E9}" presName="Name37" presStyleLbl="parChTrans1D3" presStyleIdx="3" presStyleCnt="7"/>
      <dgm:spPr/>
      <dgm:t>
        <a:bodyPr/>
        <a:lstStyle/>
        <a:p>
          <a:endParaRPr lang="en-US"/>
        </a:p>
      </dgm:t>
    </dgm:pt>
    <dgm:pt modelId="{BC2C8042-6F42-412F-A547-5E18B3F59DBA}" type="pres">
      <dgm:prSet presAssocID="{BB4ACDF2-1B4E-43E5-A052-791DDCCB3AA1}" presName="hierRoot2" presStyleCnt="0">
        <dgm:presLayoutVars>
          <dgm:hierBranch val="init"/>
        </dgm:presLayoutVars>
      </dgm:prSet>
      <dgm:spPr/>
    </dgm:pt>
    <dgm:pt modelId="{FC1139A2-68F0-49E6-8A32-301673EE27B0}" type="pres">
      <dgm:prSet presAssocID="{BB4ACDF2-1B4E-43E5-A052-791DDCCB3AA1}" presName="rootComposite" presStyleCnt="0"/>
      <dgm:spPr/>
    </dgm:pt>
    <dgm:pt modelId="{41AE69BF-DA9E-4324-B99C-20159EA2FFED}" type="pres">
      <dgm:prSet presAssocID="{BB4ACDF2-1B4E-43E5-A052-791DDCCB3AA1}" presName="rootText" presStyleLbl="node3" presStyleIdx="3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81384B-BB9E-4415-96D8-0F04BF107ABB}" type="pres">
      <dgm:prSet presAssocID="{BB4ACDF2-1B4E-43E5-A052-791DDCCB3AA1}" presName="rootConnector" presStyleLbl="node3" presStyleIdx="3" presStyleCnt="7"/>
      <dgm:spPr/>
      <dgm:t>
        <a:bodyPr/>
        <a:lstStyle/>
        <a:p>
          <a:endParaRPr lang="en-US"/>
        </a:p>
      </dgm:t>
    </dgm:pt>
    <dgm:pt modelId="{449A86D9-BF46-4298-8673-FB09F84F15FE}" type="pres">
      <dgm:prSet presAssocID="{BB4ACDF2-1B4E-43E5-A052-791DDCCB3AA1}" presName="hierChild4" presStyleCnt="0"/>
      <dgm:spPr/>
    </dgm:pt>
    <dgm:pt modelId="{8758313C-321E-45B2-B2B5-AA11ED1F90A2}" type="pres">
      <dgm:prSet presAssocID="{BB4ACDF2-1B4E-43E5-A052-791DDCCB3AA1}" presName="hierChild5" presStyleCnt="0"/>
      <dgm:spPr/>
    </dgm:pt>
    <dgm:pt modelId="{C17C5F0A-C02F-490A-B7FD-C8F6084EF6B8}" type="pres">
      <dgm:prSet presAssocID="{4B156D05-D9A5-41BB-803B-87DF25C0D722}" presName="hierChild5" presStyleCnt="0"/>
      <dgm:spPr/>
    </dgm:pt>
    <dgm:pt modelId="{82968176-7D8A-4B4D-821C-481CCD4A824A}" type="pres">
      <dgm:prSet presAssocID="{02F8C6D4-4162-477A-800D-87417404CE5A}" presName="Name37" presStyleLbl="parChTrans1D2" presStyleIdx="4" presStyleCnt="7"/>
      <dgm:spPr/>
      <dgm:t>
        <a:bodyPr/>
        <a:lstStyle/>
        <a:p>
          <a:endParaRPr lang="en-US"/>
        </a:p>
      </dgm:t>
    </dgm:pt>
    <dgm:pt modelId="{16B41462-DF81-47D0-8787-F1A057989D7C}" type="pres">
      <dgm:prSet presAssocID="{1D078F91-6873-4597-B370-412D08D9A650}" presName="hierRoot2" presStyleCnt="0">
        <dgm:presLayoutVars>
          <dgm:hierBranch val="init"/>
        </dgm:presLayoutVars>
      </dgm:prSet>
      <dgm:spPr/>
    </dgm:pt>
    <dgm:pt modelId="{7759CD5F-C2C5-4E23-BA30-0C2FA0F60D15}" type="pres">
      <dgm:prSet presAssocID="{1D078F91-6873-4597-B370-412D08D9A650}" presName="rootComposite" presStyleCnt="0"/>
      <dgm:spPr/>
    </dgm:pt>
    <dgm:pt modelId="{8CD0CAAB-FF57-418A-A0C1-370BC2A3EDEA}" type="pres">
      <dgm:prSet presAssocID="{1D078F91-6873-4597-B370-412D08D9A650}" presName="rootText" presStyleLbl="node2" presStyleIdx="4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511389-44A0-40AD-99B6-DA0FE22489DC}" type="pres">
      <dgm:prSet presAssocID="{1D078F91-6873-4597-B370-412D08D9A650}" presName="rootConnector" presStyleLbl="node2" presStyleIdx="4" presStyleCnt="7"/>
      <dgm:spPr/>
      <dgm:t>
        <a:bodyPr/>
        <a:lstStyle/>
        <a:p>
          <a:endParaRPr lang="en-US"/>
        </a:p>
      </dgm:t>
    </dgm:pt>
    <dgm:pt modelId="{B1671323-7C01-4DCA-896A-D26D2856F892}" type="pres">
      <dgm:prSet presAssocID="{1D078F91-6873-4597-B370-412D08D9A650}" presName="hierChild4" presStyleCnt="0"/>
      <dgm:spPr/>
    </dgm:pt>
    <dgm:pt modelId="{62C07FE0-F584-40E8-8B7B-2D5AE53163DB}" type="pres">
      <dgm:prSet presAssocID="{142468FB-9A93-44E5-B0D9-EB4CAC6C2F0F}" presName="Name37" presStyleLbl="parChTrans1D3" presStyleIdx="4" presStyleCnt="7"/>
      <dgm:spPr/>
      <dgm:t>
        <a:bodyPr/>
        <a:lstStyle/>
        <a:p>
          <a:endParaRPr lang="en-US"/>
        </a:p>
      </dgm:t>
    </dgm:pt>
    <dgm:pt modelId="{F99123F9-0DD7-4998-88E1-DA97253236DD}" type="pres">
      <dgm:prSet presAssocID="{4A34F79A-7D3A-443C-9E8B-6B1AC78F252D}" presName="hierRoot2" presStyleCnt="0">
        <dgm:presLayoutVars>
          <dgm:hierBranch val="init"/>
        </dgm:presLayoutVars>
      </dgm:prSet>
      <dgm:spPr/>
    </dgm:pt>
    <dgm:pt modelId="{387E0D76-659B-49D3-8079-E68F6C31B8B8}" type="pres">
      <dgm:prSet presAssocID="{4A34F79A-7D3A-443C-9E8B-6B1AC78F252D}" presName="rootComposite" presStyleCnt="0"/>
      <dgm:spPr/>
    </dgm:pt>
    <dgm:pt modelId="{37ACCCAB-4F9A-4F54-8985-605F3C4471EC}" type="pres">
      <dgm:prSet presAssocID="{4A34F79A-7D3A-443C-9E8B-6B1AC78F252D}" presName="rootText" presStyleLbl="node3" presStyleIdx="4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D1515E-222D-4B80-9258-04758CC3B9F4}" type="pres">
      <dgm:prSet presAssocID="{4A34F79A-7D3A-443C-9E8B-6B1AC78F252D}" presName="rootConnector" presStyleLbl="node3" presStyleIdx="4" presStyleCnt="7"/>
      <dgm:spPr/>
      <dgm:t>
        <a:bodyPr/>
        <a:lstStyle/>
        <a:p>
          <a:endParaRPr lang="en-US"/>
        </a:p>
      </dgm:t>
    </dgm:pt>
    <dgm:pt modelId="{C53DD77B-202F-4651-99D8-E97D544B976D}" type="pres">
      <dgm:prSet presAssocID="{4A34F79A-7D3A-443C-9E8B-6B1AC78F252D}" presName="hierChild4" presStyleCnt="0"/>
      <dgm:spPr/>
    </dgm:pt>
    <dgm:pt modelId="{C78B393E-519D-4915-B7C2-F4832B346783}" type="pres">
      <dgm:prSet presAssocID="{4A34F79A-7D3A-443C-9E8B-6B1AC78F252D}" presName="hierChild5" presStyleCnt="0"/>
      <dgm:spPr/>
    </dgm:pt>
    <dgm:pt modelId="{1C44FF3E-4DDF-4C6C-A0A7-33021022C01B}" type="pres">
      <dgm:prSet presAssocID="{1D078F91-6873-4597-B370-412D08D9A650}" presName="hierChild5" presStyleCnt="0"/>
      <dgm:spPr/>
    </dgm:pt>
    <dgm:pt modelId="{D9884174-DFFE-4C5D-A1A2-2673D83E8A95}" type="pres">
      <dgm:prSet presAssocID="{CB691CB4-8A1D-4D47-B0F0-1DBAF4B83401}" presName="Name37" presStyleLbl="parChTrans1D2" presStyleIdx="5" presStyleCnt="7"/>
      <dgm:spPr/>
      <dgm:t>
        <a:bodyPr/>
        <a:lstStyle/>
        <a:p>
          <a:endParaRPr lang="en-US"/>
        </a:p>
      </dgm:t>
    </dgm:pt>
    <dgm:pt modelId="{285ECCB8-515C-423C-8748-52DE73A4EC65}" type="pres">
      <dgm:prSet presAssocID="{AC17ED33-64E5-486A-82B1-A4F0D14A3C59}" presName="hierRoot2" presStyleCnt="0">
        <dgm:presLayoutVars>
          <dgm:hierBranch val="init"/>
        </dgm:presLayoutVars>
      </dgm:prSet>
      <dgm:spPr/>
    </dgm:pt>
    <dgm:pt modelId="{D9C240D2-860D-4302-9FD2-4C1FC87EC91C}" type="pres">
      <dgm:prSet presAssocID="{AC17ED33-64E5-486A-82B1-A4F0D14A3C59}" presName="rootComposite" presStyleCnt="0"/>
      <dgm:spPr/>
    </dgm:pt>
    <dgm:pt modelId="{D53BB870-C838-4B19-9864-A06CE7E0E20B}" type="pres">
      <dgm:prSet presAssocID="{AC17ED33-64E5-486A-82B1-A4F0D14A3C59}" presName="rootText" presStyleLbl="node2" presStyleIdx="5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C4BF0B-1D47-4388-B4D3-C66921AF66B9}" type="pres">
      <dgm:prSet presAssocID="{AC17ED33-64E5-486A-82B1-A4F0D14A3C59}" presName="rootConnector" presStyleLbl="node2" presStyleIdx="5" presStyleCnt="7"/>
      <dgm:spPr/>
      <dgm:t>
        <a:bodyPr/>
        <a:lstStyle/>
        <a:p>
          <a:endParaRPr lang="en-US"/>
        </a:p>
      </dgm:t>
    </dgm:pt>
    <dgm:pt modelId="{46D2156D-7DFB-4953-B109-1DC71FD7F763}" type="pres">
      <dgm:prSet presAssocID="{AC17ED33-64E5-486A-82B1-A4F0D14A3C59}" presName="hierChild4" presStyleCnt="0"/>
      <dgm:spPr/>
    </dgm:pt>
    <dgm:pt modelId="{09625EAD-159F-4846-9413-F8188C09FFB9}" type="pres">
      <dgm:prSet presAssocID="{B3597B19-3688-4846-A9CA-5D8ECA64AFCA}" presName="Name37" presStyleLbl="parChTrans1D3" presStyleIdx="5" presStyleCnt="7"/>
      <dgm:spPr/>
      <dgm:t>
        <a:bodyPr/>
        <a:lstStyle/>
        <a:p>
          <a:endParaRPr lang="en-US"/>
        </a:p>
      </dgm:t>
    </dgm:pt>
    <dgm:pt modelId="{9439DBC1-39C8-4BE2-9249-861754F88A9F}" type="pres">
      <dgm:prSet presAssocID="{7B8BF20F-158F-41FB-9BB1-0D53C9E2C2F3}" presName="hierRoot2" presStyleCnt="0">
        <dgm:presLayoutVars>
          <dgm:hierBranch val="init"/>
        </dgm:presLayoutVars>
      </dgm:prSet>
      <dgm:spPr/>
    </dgm:pt>
    <dgm:pt modelId="{7CA32EAE-41BC-4D2F-A18E-0B2231EC8F3B}" type="pres">
      <dgm:prSet presAssocID="{7B8BF20F-158F-41FB-9BB1-0D53C9E2C2F3}" presName="rootComposite" presStyleCnt="0"/>
      <dgm:spPr/>
    </dgm:pt>
    <dgm:pt modelId="{6416D286-0DDB-41E0-90D0-DC914FF0C7A2}" type="pres">
      <dgm:prSet presAssocID="{7B8BF20F-158F-41FB-9BB1-0D53C9E2C2F3}" presName="rootText" presStyleLbl="node3" presStyleIdx="5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4CC4E9-CAEA-4EA7-86CD-77AF7C0360EF}" type="pres">
      <dgm:prSet presAssocID="{7B8BF20F-158F-41FB-9BB1-0D53C9E2C2F3}" presName="rootConnector" presStyleLbl="node3" presStyleIdx="5" presStyleCnt="7"/>
      <dgm:spPr/>
      <dgm:t>
        <a:bodyPr/>
        <a:lstStyle/>
        <a:p>
          <a:endParaRPr lang="en-US"/>
        </a:p>
      </dgm:t>
    </dgm:pt>
    <dgm:pt modelId="{21C011A7-B3DB-4AEB-B416-6B62B41358F3}" type="pres">
      <dgm:prSet presAssocID="{7B8BF20F-158F-41FB-9BB1-0D53C9E2C2F3}" presName="hierChild4" presStyleCnt="0"/>
      <dgm:spPr/>
    </dgm:pt>
    <dgm:pt modelId="{9BD33CC7-BE58-401A-842C-485294B84C92}" type="pres">
      <dgm:prSet presAssocID="{7B8BF20F-158F-41FB-9BB1-0D53C9E2C2F3}" presName="hierChild5" presStyleCnt="0"/>
      <dgm:spPr/>
    </dgm:pt>
    <dgm:pt modelId="{83624444-FD03-494F-B46D-EC1469A77F94}" type="pres">
      <dgm:prSet presAssocID="{AC17ED33-64E5-486A-82B1-A4F0D14A3C59}" presName="hierChild5" presStyleCnt="0"/>
      <dgm:spPr/>
    </dgm:pt>
    <dgm:pt modelId="{2680A83F-D208-41A3-9A1F-773E80FF49B6}" type="pres">
      <dgm:prSet presAssocID="{6831BB03-3EAE-4802-9C8C-F7436974889B}" presName="Name37" presStyleLbl="parChTrans1D2" presStyleIdx="6" presStyleCnt="7"/>
      <dgm:spPr/>
      <dgm:t>
        <a:bodyPr/>
        <a:lstStyle/>
        <a:p>
          <a:endParaRPr lang="en-US"/>
        </a:p>
      </dgm:t>
    </dgm:pt>
    <dgm:pt modelId="{A501C07B-8273-4A74-8F84-B1C2DD262A99}" type="pres">
      <dgm:prSet presAssocID="{1B6D03C1-040B-4070-BC4C-6DBECE119ECF}" presName="hierRoot2" presStyleCnt="0">
        <dgm:presLayoutVars>
          <dgm:hierBranch val="init"/>
        </dgm:presLayoutVars>
      </dgm:prSet>
      <dgm:spPr/>
    </dgm:pt>
    <dgm:pt modelId="{B3604EC7-178C-4CDE-9D6E-C18AF64F044F}" type="pres">
      <dgm:prSet presAssocID="{1B6D03C1-040B-4070-BC4C-6DBECE119ECF}" presName="rootComposite" presStyleCnt="0"/>
      <dgm:spPr/>
    </dgm:pt>
    <dgm:pt modelId="{7C451D0F-14C7-4578-9FA0-A5C1D672F30F}" type="pres">
      <dgm:prSet presAssocID="{1B6D03C1-040B-4070-BC4C-6DBECE119ECF}" presName="rootText" presStyleLbl="node2" presStyleIdx="6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7532B2-8EDE-4661-AF7C-EBAF26BD75A9}" type="pres">
      <dgm:prSet presAssocID="{1B6D03C1-040B-4070-BC4C-6DBECE119ECF}" presName="rootConnector" presStyleLbl="node2" presStyleIdx="6" presStyleCnt="7"/>
      <dgm:spPr/>
      <dgm:t>
        <a:bodyPr/>
        <a:lstStyle/>
        <a:p>
          <a:endParaRPr lang="en-US"/>
        </a:p>
      </dgm:t>
    </dgm:pt>
    <dgm:pt modelId="{BB912BF2-D7C3-4330-A691-3645135ABE0E}" type="pres">
      <dgm:prSet presAssocID="{1B6D03C1-040B-4070-BC4C-6DBECE119ECF}" presName="hierChild4" presStyleCnt="0"/>
      <dgm:spPr/>
    </dgm:pt>
    <dgm:pt modelId="{5DF49204-D361-45B4-AB92-100844F0DB88}" type="pres">
      <dgm:prSet presAssocID="{E7EBC877-D641-4735-B23E-0919122414CC}" presName="Name37" presStyleLbl="parChTrans1D3" presStyleIdx="6" presStyleCnt="7"/>
      <dgm:spPr/>
      <dgm:t>
        <a:bodyPr/>
        <a:lstStyle/>
        <a:p>
          <a:endParaRPr lang="en-US"/>
        </a:p>
      </dgm:t>
    </dgm:pt>
    <dgm:pt modelId="{97F31DB2-5738-4D0B-A3F7-22920E9375DE}" type="pres">
      <dgm:prSet presAssocID="{258D1A09-053B-45B8-ACFD-EF9BE0FFE39B}" presName="hierRoot2" presStyleCnt="0">
        <dgm:presLayoutVars>
          <dgm:hierBranch val="init"/>
        </dgm:presLayoutVars>
      </dgm:prSet>
      <dgm:spPr/>
    </dgm:pt>
    <dgm:pt modelId="{8ADBF650-97CB-43C4-94DF-A5A557968470}" type="pres">
      <dgm:prSet presAssocID="{258D1A09-053B-45B8-ACFD-EF9BE0FFE39B}" presName="rootComposite" presStyleCnt="0"/>
      <dgm:spPr/>
    </dgm:pt>
    <dgm:pt modelId="{75B00907-BF5F-4C46-9E59-73A1E323A42B}" type="pres">
      <dgm:prSet presAssocID="{258D1A09-053B-45B8-ACFD-EF9BE0FFE39B}" presName="rootText" presStyleLbl="node3" presStyleIdx="6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710D61-DF80-4906-A06D-5B7DD064313C}" type="pres">
      <dgm:prSet presAssocID="{258D1A09-053B-45B8-ACFD-EF9BE0FFE39B}" presName="rootConnector" presStyleLbl="node3" presStyleIdx="6" presStyleCnt="7"/>
      <dgm:spPr/>
      <dgm:t>
        <a:bodyPr/>
        <a:lstStyle/>
        <a:p>
          <a:endParaRPr lang="en-US"/>
        </a:p>
      </dgm:t>
    </dgm:pt>
    <dgm:pt modelId="{381BF415-78DD-4F3C-BE14-AA58868C895B}" type="pres">
      <dgm:prSet presAssocID="{258D1A09-053B-45B8-ACFD-EF9BE0FFE39B}" presName="hierChild4" presStyleCnt="0"/>
      <dgm:spPr/>
    </dgm:pt>
    <dgm:pt modelId="{C5FF8587-2FCD-47C3-BA5E-D51E9AB8ABB1}" type="pres">
      <dgm:prSet presAssocID="{258D1A09-053B-45B8-ACFD-EF9BE0FFE39B}" presName="hierChild5" presStyleCnt="0"/>
      <dgm:spPr/>
    </dgm:pt>
    <dgm:pt modelId="{0F076215-53A4-4CFB-985E-639F10821E34}" type="pres">
      <dgm:prSet presAssocID="{1B6D03C1-040B-4070-BC4C-6DBECE119ECF}" presName="hierChild5" presStyleCnt="0"/>
      <dgm:spPr/>
    </dgm:pt>
    <dgm:pt modelId="{B217922D-1048-4A31-B2D6-8C020DAD214C}" type="pres">
      <dgm:prSet presAssocID="{3CF2468D-67F3-4625-A310-E594ABF72D7B}" presName="hierChild3" presStyleCnt="0"/>
      <dgm:spPr/>
    </dgm:pt>
  </dgm:ptLst>
  <dgm:cxnLst>
    <dgm:cxn modelId="{54DCC682-CC67-894F-81D2-6C7019E97816}" type="presOf" srcId="{4B156D05-D9A5-41BB-803B-87DF25C0D722}" destId="{BA7DC623-2A8A-45A7-8841-8DE1CBF854B9}" srcOrd="1" destOrd="0" presId="urn:microsoft.com/office/officeart/2005/8/layout/orgChart1"/>
    <dgm:cxn modelId="{D862250F-88A9-3941-B162-9CA6D2E7591C}" type="presOf" srcId="{8AE61C38-301A-49C0-837C-B0EDB7134C21}" destId="{D2BAA230-F052-428E-950E-27515CBA5326}" srcOrd="1" destOrd="0" presId="urn:microsoft.com/office/officeart/2005/8/layout/orgChart1"/>
    <dgm:cxn modelId="{64E1F772-9800-8846-AA19-83C6B6D6E309}" type="presOf" srcId="{03228452-14F1-4CBD-924E-4E8DBF65D90E}" destId="{B99083A8-655E-425C-9FDC-4A9F73C0F443}" srcOrd="0" destOrd="0" presId="urn:microsoft.com/office/officeart/2005/8/layout/orgChart1"/>
    <dgm:cxn modelId="{E445BABD-87F1-5347-938F-6D0CA90D7B73}" type="presOf" srcId="{67221196-51BC-4E62-A775-1CBAAA1929E9}" destId="{05483462-3D5C-43D4-927D-6CE3F2020876}" srcOrd="1" destOrd="0" presId="urn:microsoft.com/office/officeart/2005/8/layout/orgChart1"/>
    <dgm:cxn modelId="{0351B1C5-DE8C-3C4A-B8A5-27790845B042}" type="presOf" srcId="{B3597B19-3688-4846-A9CA-5D8ECA64AFCA}" destId="{09625EAD-159F-4846-9413-F8188C09FFB9}" srcOrd="0" destOrd="0" presId="urn:microsoft.com/office/officeart/2005/8/layout/orgChart1"/>
    <dgm:cxn modelId="{A57DBE59-5300-4214-82C1-BE70E46016DB}" srcId="{2B3C96F4-19F1-474F-BCD3-72AA403EAC1D}" destId="{3CF2468D-67F3-4625-A310-E594ABF72D7B}" srcOrd="0" destOrd="0" parTransId="{334FC0BF-4584-4F11-9D8B-E5E65E197205}" sibTransId="{C263714F-B3D6-4DC4-9AA4-1D79D229420C}"/>
    <dgm:cxn modelId="{2441FDAD-E4A5-4E31-A6A5-A3C0995910E0}" srcId="{3CF2468D-67F3-4625-A310-E594ABF72D7B}" destId="{03228452-14F1-4CBD-924E-4E8DBF65D90E}" srcOrd="1" destOrd="0" parTransId="{1A735065-F268-4DFD-9EEE-4EBF8BC10A05}" sibTransId="{FDBED8E5-AD58-4BC1-9D71-71DD21DA853E}"/>
    <dgm:cxn modelId="{3E591416-5A04-ED44-9E5C-F8ED37D19596}" type="presOf" srcId="{AC17ED33-64E5-486A-82B1-A4F0D14A3C59}" destId="{34C4BF0B-1D47-4388-B4D3-C66921AF66B9}" srcOrd="1" destOrd="0" presId="urn:microsoft.com/office/officeart/2005/8/layout/orgChart1"/>
    <dgm:cxn modelId="{08A3EB24-98AC-4671-8A53-AF1401B7120C}" srcId="{3CF2468D-67F3-4625-A310-E594ABF72D7B}" destId="{AC17ED33-64E5-486A-82B1-A4F0D14A3C59}" srcOrd="5" destOrd="0" parTransId="{CB691CB4-8A1D-4D47-B0F0-1DBAF4B83401}" sibTransId="{E9E40813-8D50-4566-A7A2-6DAF464F2F99}"/>
    <dgm:cxn modelId="{CFE3BFBA-0427-1C4E-81C9-19C080B0F801}" type="presOf" srcId="{C79420AD-6115-4BEA-9FC3-2B33FC0228E9}" destId="{BA9FC3E2-CA4D-4A6E-B843-30916BADD0E1}" srcOrd="0" destOrd="0" presId="urn:microsoft.com/office/officeart/2005/8/layout/orgChart1"/>
    <dgm:cxn modelId="{2F99E26B-E154-DA47-82D8-83DA015A5C8A}" type="presOf" srcId="{6A2350A1-D69D-476F-B866-83BACDF58951}" destId="{575FF99C-5175-4634-B5AF-F3F9B980C37D}" srcOrd="0" destOrd="0" presId="urn:microsoft.com/office/officeart/2005/8/layout/orgChart1"/>
    <dgm:cxn modelId="{B4B722FB-AA2C-AA4A-B94E-C71A649B2939}" type="presOf" srcId="{6831BB03-3EAE-4802-9C8C-F7436974889B}" destId="{2680A83F-D208-41A3-9A1F-773E80FF49B6}" srcOrd="0" destOrd="0" presId="urn:microsoft.com/office/officeart/2005/8/layout/orgChart1"/>
    <dgm:cxn modelId="{692AB553-4FE1-4B28-8448-0B98515B0514}" srcId="{3CF2468D-67F3-4625-A310-E594ABF72D7B}" destId="{1D078F91-6873-4597-B370-412D08D9A650}" srcOrd="4" destOrd="0" parTransId="{02F8C6D4-4162-477A-800D-87417404CE5A}" sibTransId="{26E7CF20-83F1-4BFF-A052-FA8DD1A10C49}"/>
    <dgm:cxn modelId="{F60F84DB-0C08-324A-9DC9-051E4E8D47F8}" type="presOf" srcId="{03228452-14F1-4CBD-924E-4E8DBF65D90E}" destId="{24607C7E-FC1B-4191-94F7-5E893B8A2F36}" srcOrd="1" destOrd="0" presId="urn:microsoft.com/office/officeart/2005/8/layout/orgChart1"/>
    <dgm:cxn modelId="{86FA696A-59D3-094B-A09C-8FEFA8552F57}" type="presOf" srcId="{7B8BF20F-158F-41FB-9BB1-0D53C9E2C2F3}" destId="{6416D286-0DDB-41E0-90D0-DC914FF0C7A2}" srcOrd="0" destOrd="0" presId="urn:microsoft.com/office/officeart/2005/8/layout/orgChart1"/>
    <dgm:cxn modelId="{396287EC-D5E6-8244-B149-A7F1233158D7}" type="presOf" srcId="{A8A7DE69-B002-4439-BB45-2A11CC0C3484}" destId="{98467B59-9192-4A83-BA5E-E5CDCC5F036A}" srcOrd="0" destOrd="0" presId="urn:microsoft.com/office/officeart/2005/8/layout/orgChart1"/>
    <dgm:cxn modelId="{E32B19E0-B6CA-5E42-8215-56AB8F11CEDD}" type="presOf" srcId="{142468FB-9A93-44E5-B0D9-EB4CAC6C2F0F}" destId="{62C07FE0-F584-40E8-8B7B-2D5AE53163DB}" srcOrd="0" destOrd="0" presId="urn:microsoft.com/office/officeart/2005/8/layout/orgChart1"/>
    <dgm:cxn modelId="{BD3E1F26-21A2-8149-A834-C891837335C0}" type="presOf" srcId="{1D078F91-6873-4597-B370-412D08D9A650}" destId="{94511389-44A0-40AD-99B6-DA0FE22489DC}" srcOrd="1" destOrd="0" presId="urn:microsoft.com/office/officeart/2005/8/layout/orgChart1"/>
    <dgm:cxn modelId="{A6847C15-D859-E447-8352-36482FB60CC2}" type="presOf" srcId="{BB4ACDF2-1B4E-43E5-A052-791DDCCB3AA1}" destId="{41AE69BF-DA9E-4324-B99C-20159EA2FFED}" srcOrd="0" destOrd="0" presId="urn:microsoft.com/office/officeart/2005/8/layout/orgChart1"/>
    <dgm:cxn modelId="{C291E5B5-7420-0F40-9939-D0F8F03348A3}" type="presOf" srcId="{258D1A09-053B-45B8-ACFD-EF9BE0FFE39B}" destId="{75B00907-BF5F-4C46-9E59-73A1E323A42B}" srcOrd="0" destOrd="0" presId="urn:microsoft.com/office/officeart/2005/8/layout/orgChart1"/>
    <dgm:cxn modelId="{85C89477-2B5C-E643-8F10-09565C954593}" type="presOf" srcId="{E7EBC877-D641-4735-B23E-0919122414CC}" destId="{5DF49204-D361-45B4-AB92-100844F0DB88}" srcOrd="0" destOrd="0" presId="urn:microsoft.com/office/officeart/2005/8/layout/orgChart1"/>
    <dgm:cxn modelId="{17C96EEC-9BCE-F34A-8865-61901AEC0105}" type="presOf" srcId="{032905A6-0C43-4FA8-BAC4-FC3C3BD399AB}" destId="{36B85F87-3BE5-46EF-A09C-6AD09E2930E2}" srcOrd="1" destOrd="0" presId="urn:microsoft.com/office/officeart/2005/8/layout/orgChart1"/>
    <dgm:cxn modelId="{A95CC29B-014F-DD42-B0C9-F20BF605A8B9}" type="presOf" srcId="{4B156D05-D9A5-41BB-803B-87DF25C0D722}" destId="{1C10D839-4B47-43DE-9660-551F5D05883C}" srcOrd="0" destOrd="0" presId="urn:microsoft.com/office/officeart/2005/8/layout/orgChart1"/>
    <dgm:cxn modelId="{AB15A7FC-5C4D-43E8-B74E-1AE68017DF4E}" srcId="{1D078F91-6873-4597-B370-412D08D9A650}" destId="{4A34F79A-7D3A-443C-9E8B-6B1AC78F252D}" srcOrd="0" destOrd="0" parTransId="{142468FB-9A93-44E5-B0D9-EB4CAC6C2F0F}" sibTransId="{5A63FA19-05FA-40D2-B63D-624517B62E03}"/>
    <dgm:cxn modelId="{F52F6F26-E7CE-4615-B0BF-2D9752CF35CD}" srcId="{3CF2468D-67F3-4625-A310-E594ABF72D7B}" destId="{2140382C-C993-4923-9D5F-08A7541B02AA}" srcOrd="0" destOrd="0" parTransId="{455FE05F-738C-4E7D-98ED-E6F3513DC40C}" sibTransId="{6CE8B8FB-8F69-4B27-A6A7-FFBDA973E8B4}"/>
    <dgm:cxn modelId="{53BD2D2C-B890-B949-833F-156010FB5E75}" type="presOf" srcId="{1B6D03C1-040B-4070-BC4C-6DBECE119ECF}" destId="{FB7532B2-8EDE-4661-AF7C-EBAF26BD75A9}" srcOrd="1" destOrd="0" presId="urn:microsoft.com/office/officeart/2005/8/layout/orgChart1"/>
    <dgm:cxn modelId="{7109A6A5-2B03-F74F-94BD-7079C7DF5134}" type="presOf" srcId="{25A53035-D197-49E8-90DF-3508C9ADCF33}" destId="{127F4EDC-4EB1-46FE-9A0F-4C0EA07EA1A5}" srcOrd="1" destOrd="0" presId="urn:microsoft.com/office/officeart/2005/8/layout/orgChart1"/>
    <dgm:cxn modelId="{A08FE08A-6243-0144-BB8F-9D691CD9F06E}" type="presOf" srcId="{3CF2468D-67F3-4625-A310-E594ABF72D7B}" destId="{55B53453-E30F-45F1-B5DF-EDB316F04A70}" srcOrd="0" destOrd="0" presId="urn:microsoft.com/office/officeart/2005/8/layout/orgChart1"/>
    <dgm:cxn modelId="{8A1C87A6-D1C1-46ED-BF69-3E2E679D4076}" srcId="{3CF2468D-67F3-4625-A310-E594ABF72D7B}" destId="{25A53035-D197-49E8-90DF-3508C9ADCF33}" srcOrd="2" destOrd="0" parTransId="{A8A7DE69-B002-4439-BB45-2A11CC0C3484}" sibTransId="{A14FE29C-962D-4C3A-AC25-05A8D99339F4}"/>
    <dgm:cxn modelId="{E05ECF9A-C9F0-5E46-A50B-755D14C6438A}" type="presOf" srcId="{4A34F79A-7D3A-443C-9E8B-6B1AC78F252D}" destId="{D7D1515E-222D-4B80-9258-04758CC3B9F4}" srcOrd="1" destOrd="0" presId="urn:microsoft.com/office/officeart/2005/8/layout/orgChart1"/>
    <dgm:cxn modelId="{C70CB5B5-AC92-FD47-B957-1DBF300624AB}" type="presOf" srcId="{67221196-51BC-4E62-A775-1CBAAA1929E9}" destId="{C8E3A5FF-AD90-4CE2-9EF6-9462E83E05E9}" srcOrd="0" destOrd="0" presId="urn:microsoft.com/office/officeart/2005/8/layout/orgChart1"/>
    <dgm:cxn modelId="{AEC71CEF-EA7A-4843-87AC-491DCEE7B3FA}" type="presOf" srcId="{FF8B4C9C-C349-4053-B7C7-962B416F889A}" destId="{A443F6CF-C1FF-48BC-BE06-812B74B7A327}" srcOrd="0" destOrd="0" presId="urn:microsoft.com/office/officeart/2005/8/layout/orgChart1"/>
    <dgm:cxn modelId="{4E3DD61C-D875-1A40-B94C-34A2700EDA17}" type="presOf" srcId="{1A735065-F268-4DFD-9EEE-4EBF8BC10A05}" destId="{EEB6F619-D748-4DDB-B535-F2C1EE028EE3}" srcOrd="0" destOrd="0" presId="urn:microsoft.com/office/officeart/2005/8/layout/orgChart1"/>
    <dgm:cxn modelId="{1CE07519-5AE7-CB40-BFA1-94A15E211453}" type="presOf" srcId="{CB691CB4-8A1D-4D47-B0F0-1DBAF4B83401}" destId="{D9884174-DFFE-4C5D-A1A2-2673D83E8A95}" srcOrd="0" destOrd="0" presId="urn:microsoft.com/office/officeart/2005/8/layout/orgChart1"/>
    <dgm:cxn modelId="{08847110-5BF5-446E-AC14-2A0161808E49}" srcId="{AC17ED33-64E5-486A-82B1-A4F0D14A3C59}" destId="{7B8BF20F-158F-41FB-9BB1-0D53C9E2C2F3}" srcOrd="0" destOrd="0" parTransId="{B3597B19-3688-4846-A9CA-5D8ECA64AFCA}" sibTransId="{3D081C33-0B24-404D-BF5A-11068718E2C1}"/>
    <dgm:cxn modelId="{A96B33B4-4037-BD41-963B-9906ADC4CAFD}" type="presOf" srcId="{C6A418BA-4E8D-4D70-B221-E596B1D470CE}" destId="{3BB19546-8850-4BF7-B1EE-70C2731A704F}" srcOrd="0" destOrd="0" presId="urn:microsoft.com/office/officeart/2005/8/layout/orgChart1"/>
    <dgm:cxn modelId="{293D0D85-525B-48AD-A69E-E7374DBF852F}" srcId="{25A53035-D197-49E8-90DF-3508C9ADCF33}" destId="{8AE61C38-301A-49C0-837C-B0EDB7134C21}" srcOrd="0" destOrd="0" parTransId="{FF8B4C9C-C349-4053-B7C7-962B416F889A}" sibTransId="{199312AA-4B07-446F-A86D-7FDABA71A222}"/>
    <dgm:cxn modelId="{E230C214-7C83-664B-A6AC-04506596B3D1}" type="presOf" srcId="{BB4ACDF2-1B4E-43E5-A052-791DDCCB3AA1}" destId="{1281384B-BB9E-4415-96D8-0F04BF107ABB}" srcOrd="1" destOrd="0" presId="urn:microsoft.com/office/officeart/2005/8/layout/orgChart1"/>
    <dgm:cxn modelId="{5221CE80-A365-A04F-922D-04959BBB8F81}" type="presOf" srcId="{2140382C-C993-4923-9D5F-08A7541B02AA}" destId="{A203A983-97D3-4C67-B295-38E1B61A1429}" srcOrd="0" destOrd="0" presId="urn:microsoft.com/office/officeart/2005/8/layout/orgChart1"/>
    <dgm:cxn modelId="{EAC8EE1E-587A-4124-A911-9E2F0FAC8A8D}" srcId="{4B156D05-D9A5-41BB-803B-87DF25C0D722}" destId="{BB4ACDF2-1B4E-43E5-A052-791DDCCB3AA1}" srcOrd="0" destOrd="0" parTransId="{C79420AD-6115-4BEA-9FC3-2B33FC0228E9}" sibTransId="{88A4CFC6-2C96-4657-B108-F341EDBA6E95}"/>
    <dgm:cxn modelId="{CA586C2C-59F6-0B41-B743-E3E3E260CE21}" type="presOf" srcId="{4A34F79A-7D3A-443C-9E8B-6B1AC78F252D}" destId="{37ACCCAB-4F9A-4F54-8985-605F3C4471EC}" srcOrd="0" destOrd="0" presId="urn:microsoft.com/office/officeart/2005/8/layout/orgChart1"/>
    <dgm:cxn modelId="{100557E1-CDDC-41EF-B208-0E3915EE061B}" srcId="{1B6D03C1-040B-4070-BC4C-6DBECE119ECF}" destId="{258D1A09-053B-45B8-ACFD-EF9BE0FFE39B}" srcOrd="0" destOrd="0" parTransId="{E7EBC877-D641-4735-B23E-0919122414CC}" sibTransId="{9BAC01E1-CF3B-4527-B1E3-42CAF5406436}"/>
    <dgm:cxn modelId="{1821A2DB-3F01-5C40-AE88-72C9A841174D}" type="presOf" srcId="{2B3C96F4-19F1-474F-BCD3-72AA403EAC1D}" destId="{821B130E-17DC-4B48-9884-1A0CE6BDAB18}" srcOrd="0" destOrd="0" presId="urn:microsoft.com/office/officeart/2005/8/layout/orgChart1"/>
    <dgm:cxn modelId="{115C4916-7764-B643-8DD5-0D56A6105F3C}" type="presOf" srcId="{7B8BF20F-158F-41FB-9BB1-0D53C9E2C2F3}" destId="{414CC4E9-CAEA-4EA7-86CD-77AF7C0360EF}" srcOrd="1" destOrd="0" presId="urn:microsoft.com/office/officeart/2005/8/layout/orgChart1"/>
    <dgm:cxn modelId="{83992B41-FC4B-4C49-8169-5F6D13ACFA7E}" type="presOf" srcId="{3CF2468D-67F3-4625-A310-E594ABF72D7B}" destId="{B8AB55F2-B95A-4425-BA98-642E6893E841}" srcOrd="1" destOrd="0" presId="urn:microsoft.com/office/officeart/2005/8/layout/orgChart1"/>
    <dgm:cxn modelId="{DFE8B352-7ED8-264A-8286-E43FA89B0C0F}" type="presOf" srcId="{032905A6-0C43-4FA8-BAC4-FC3C3BD399AB}" destId="{3629D877-3ABC-4227-AFF2-131BED19B1EC}" srcOrd="0" destOrd="0" presId="urn:microsoft.com/office/officeart/2005/8/layout/orgChart1"/>
    <dgm:cxn modelId="{A258DAF7-008D-5144-BF86-98E2275A27AB}" type="presOf" srcId="{1B6D03C1-040B-4070-BC4C-6DBECE119ECF}" destId="{7C451D0F-14C7-4578-9FA0-A5C1D672F30F}" srcOrd="0" destOrd="0" presId="urn:microsoft.com/office/officeart/2005/8/layout/orgChart1"/>
    <dgm:cxn modelId="{3228B5F0-AB38-1342-8462-4706DA43B60A}" type="presOf" srcId="{455FE05F-738C-4E7D-98ED-E6F3513DC40C}" destId="{6E9D49C1-3B95-4A6D-A446-91D1BACE3A05}" srcOrd="0" destOrd="0" presId="urn:microsoft.com/office/officeart/2005/8/layout/orgChart1"/>
    <dgm:cxn modelId="{F1F08715-6F14-425F-BBB7-8424320E41D4}" srcId="{3CF2468D-67F3-4625-A310-E594ABF72D7B}" destId="{4B156D05-D9A5-41BB-803B-87DF25C0D722}" srcOrd="3" destOrd="0" parTransId="{C0402312-95DD-48B8-9561-C49986774556}" sibTransId="{A5F0FFA6-1DA2-4E2F-8119-D39B7B359D6E}"/>
    <dgm:cxn modelId="{69C30857-710C-4BDA-9AD8-43E5F495ABDF}" srcId="{03228452-14F1-4CBD-924E-4E8DBF65D90E}" destId="{032905A6-0C43-4FA8-BAC4-FC3C3BD399AB}" srcOrd="0" destOrd="0" parTransId="{C6A418BA-4E8D-4D70-B221-E596B1D470CE}" sibTransId="{D9E2E164-6E94-4B56-8C96-F6DF4EDE9306}"/>
    <dgm:cxn modelId="{3E08890D-AF9C-D747-AB41-DB0BC7E48978}" type="presOf" srcId="{25A53035-D197-49E8-90DF-3508C9ADCF33}" destId="{E3B91ED6-4C53-44F6-8D0D-C8A654A0DF6F}" srcOrd="0" destOrd="0" presId="urn:microsoft.com/office/officeart/2005/8/layout/orgChart1"/>
    <dgm:cxn modelId="{3C581D9A-54D5-864E-AF60-0687F87D2F6A}" type="presOf" srcId="{02F8C6D4-4162-477A-800D-87417404CE5A}" destId="{82968176-7D8A-4B4D-821C-481CCD4A824A}" srcOrd="0" destOrd="0" presId="urn:microsoft.com/office/officeart/2005/8/layout/orgChart1"/>
    <dgm:cxn modelId="{4B6ED763-F90C-41E7-B00C-4F96498994BA}" srcId="{2140382C-C993-4923-9D5F-08A7541B02AA}" destId="{67221196-51BC-4E62-A775-1CBAAA1929E9}" srcOrd="0" destOrd="0" parTransId="{6A2350A1-D69D-476F-B866-83BACDF58951}" sibTransId="{E0C94DB1-06CE-4390-B628-27AABB23630E}"/>
    <dgm:cxn modelId="{3974112A-9C55-3544-A908-D7A99BF96D09}" type="presOf" srcId="{8AE61C38-301A-49C0-837C-B0EDB7134C21}" destId="{F0B0B8B3-7755-41EC-86EF-A8B907FF14BF}" srcOrd="0" destOrd="0" presId="urn:microsoft.com/office/officeart/2005/8/layout/orgChart1"/>
    <dgm:cxn modelId="{4DFD4B77-B1EB-DB4D-A8E7-26AF298A4790}" type="presOf" srcId="{2140382C-C993-4923-9D5F-08A7541B02AA}" destId="{FC049A7C-2B39-41FD-81DD-95BA3B55667B}" srcOrd="1" destOrd="0" presId="urn:microsoft.com/office/officeart/2005/8/layout/orgChart1"/>
    <dgm:cxn modelId="{257AD5D5-00BB-4A18-868C-D33F3523A124}" srcId="{3CF2468D-67F3-4625-A310-E594ABF72D7B}" destId="{1B6D03C1-040B-4070-BC4C-6DBECE119ECF}" srcOrd="6" destOrd="0" parTransId="{6831BB03-3EAE-4802-9C8C-F7436974889B}" sibTransId="{667B120B-9D0F-4FB5-A7B6-E3ABA27F69DD}"/>
    <dgm:cxn modelId="{430CC336-F3AE-9B4E-8109-B84D30C0A52D}" type="presOf" srcId="{1D078F91-6873-4597-B370-412D08D9A650}" destId="{8CD0CAAB-FF57-418A-A0C1-370BC2A3EDEA}" srcOrd="0" destOrd="0" presId="urn:microsoft.com/office/officeart/2005/8/layout/orgChart1"/>
    <dgm:cxn modelId="{BD3ECFA1-4CC1-B148-BE6D-2D075EF3B7C0}" type="presOf" srcId="{AC17ED33-64E5-486A-82B1-A4F0D14A3C59}" destId="{D53BB870-C838-4B19-9864-A06CE7E0E20B}" srcOrd="0" destOrd="0" presId="urn:microsoft.com/office/officeart/2005/8/layout/orgChart1"/>
    <dgm:cxn modelId="{A35AFEE6-323B-B14D-97C2-38FBF0C14521}" type="presOf" srcId="{C0402312-95DD-48B8-9561-C49986774556}" destId="{8DE13FB2-4286-4144-9882-AC6F42EFCCA3}" srcOrd="0" destOrd="0" presId="urn:microsoft.com/office/officeart/2005/8/layout/orgChart1"/>
    <dgm:cxn modelId="{33627DFF-D075-9C44-8BD6-AE775C01437E}" type="presOf" srcId="{258D1A09-053B-45B8-ACFD-EF9BE0FFE39B}" destId="{03710D61-DF80-4906-A06D-5B7DD064313C}" srcOrd="1" destOrd="0" presId="urn:microsoft.com/office/officeart/2005/8/layout/orgChart1"/>
    <dgm:cxn modelId="{68B51C03-DEEA-BB49-B939-5629D7D7D763}" type="presParOf" srcId="{821B130E-17DC-4B48-9884-1A0CE6BDAB18}" destId="{CC06DCBC-1EA0-4A56-BDE9-D8BED3F0CA26}" srcOrd="0" destOrd="0" presId="urn:microsoft.com/office/officeart/2005/8/layout/orgChart1"/>
    <dgm:cxn modelId="{896B04D3-C624-C443-B7B5-E0A7D2D9714C}" type="presParOf" srcId="{CC06DCBC-1EA0-4A56-BDE9-D8BED3F0CA26}" destId="{87688800-2ECA-47FE-8103-D472D701825D}" srcOrd="0" destOrd="0" presId="urn:microsoft.com/office/officeart/2005/8/layout/orgChart1"/>
    <dgm:cxn modelId="{DC012387-C9D3-BC4B-B267-850B49B61A9A}" type="presParOf" srcId="{87688800-2ECA-47FE-8103-D472D701825D}" destId="{55B53453-E30F-45F1-B5DF-EDB316F04A70}" srcOrd="0" destOrd="0" presId="urn:microsoft.com/office/officeart/2005/8/layout/orgChart1"/>
    <dgm:cxn modelId="{AA60620A-A4E1-1B41-9DF8-CD7313260C06}" type="presParOf" srcId="{87688800-2ECA-47FE-8103-D472D701825D}" destId="{B8AB55F2-B95A-4425-BA98-642E6893E841}" srcOrd="1" destOrd="0" presId="urn:microsoft.com/office/officeart/2005/8/layout/orgChart1"/>
    <dgm:cxn modelId="{E9DA62BA-A200-3F4E-A8D9-8430D4FEBC3D}" type="presParOf" srcId="{CC06DCBC-1EA0-4A56-BDE9-D8BED3F0CA26}" destId="{0D5BF913-DFA5-4DD9-A70F-EE72955029F8}" srcOrd="1" destOrd="0" presId="urn:microsoft.com/office/officeart/2005/8/layout/orgChart1"/>
    <dgm:cxn modelId="{2A1432C8-EC5E-4E4F-B75A-E40A41B6F297}" type="presParOf" srcId="{0D5BF913-DFA5-4DD9-A70F-EE72955029F8}" destId="{6E9D49C1-3B95-4A6D-A446-91D1BACE3A05}" srcOrd="0" destOrd="0" presId="urn:microsoft.com/office/officeart/2005/8/layout/orgChart1"/>
    <dgm:cxn modelId="{8736FC11-2974-0940-AE6A-4A8540F63F4F}" type="presParOf" srcId="{0D5BF913-DFA5-4DD9-A70F-EE72955029F8}" destId="{9DD56352-3313-48AA-B52B-9DBFC9A75264}" srcOrd="1" destOrd="0" presId="urn:microsoft.com/office/officeart/2005/8/layout/orgChart1"/>
    <dgm:cxn modelId="{2F9F0A01-6972-DA40-ACD1-58F0B2358148}" type="presParOf" srcId="{9DD56352-3313-48AA-B52B-9DBFC9A75264}" destId="{8BE8ADB6-8930-4C46-8D13-F8EF11890248}" srcOrd="0" destOrd="0" presId="urn:microsoft.com/office/officeart/2005/8/layout/orgChart1"/>
    <dgm:cxn modelId="{5E3F56CD-010B-C845-A309-F31E9AD0207D}" type="presParOf" srcId="{8BE8ADB6-8930-4C46-8D13-F8EF11890248}" destId="{A203A983-97D3-4C67-B295-38E1B61A1429}" srcOrd="0" destOrd="0" presId="urn:microsoft.com/office/officeart/2005/8/layout/orgChart1"/>
    <dgm:cxn modelId="{896B44A5-9C08-0E4B-8D29-5D430B8CB1A0}" type="presParOf" srcId="{8BE8ADB6-8930-4C46-8D13-F8EF11890248}" destId="{FC049A7C-2B39-41FD-81DD-95BA3B55667B}" srcOrd="1" destOrd="0" presId="urn:microsoft.com/office/officeart/2005/8/layout/orgChart1"/>
    <dgm:cxn modelId="{62192C2B-FB20-6F41-8B33-461110A17438}" type="presParOf" srcId="{9DD56352-3313-48AA-B52B-9DBFC9A75264}" destId="{3F9D052F-8601-462F-AB0D-C99CDE1D76B3}" srcOrd="1" destOrd="0" presId="urn:microsoft.com/office/officeart/2005/8/layout/orgChart1"/>
    <dgm:cxn modelId="{8233252B-5088-074B-B622-D44E0CEF49D3}" type="presParOf" srcId="{3F9D052F-8601-462F-AB0D-C99CDE1D76B3}" destId="{575FF99C-5175-4634-B5AF-F3F9B980C37D}" srcOrd="0" destOrd="0" presId="urn:microsoft.com/office/officeart/2005/8/layout/orgChart1"/>
    <dgm:cxn modelId="{A375684A-D002-884D-A74B-AA50EC1336E7}" type="presParOf" srcId="{3F9D052F-8601-462F-AB0D-C99CDE1D76B3}" destId="{68EC66D1-6E78-43D9-83BD-189F141DE224}" srcOrd="1" destOrd="0" presId="urn:microsoft.com/office/officeart/2005/8/layout/orgChart1"/>
    <dgm:cxn modelId="{D141E01D-4C90-3C40-83A9-6829DE74667F}" type="presParOf" srcId="{68EC66D1-6E78-43D9-83BD-189F141DE224}" destId="{28F3DFBA-93C1-4CD9-84A4-B924DC5541B7}" srcOrd="0" destOrd="0" presId="urn:microsoft.com/office/officeart/2005/8/layout/orgChart1"/>
    <dgm:cxn modelId="{5C83B81C-47F1-024B-8E0A-7F4DEA09D39D}" type="presParOf" srcId="{28F3DFBA-93C1-4CD9-84A4-B924DC5541B7}" destId="{C8E3A5FF-AD90-4CE2-9EF6-9462E83E05E9}" srcOrd="0" destOrd="0" presId="urn:microsoft.com/office/officeart/2005/8/layout/orgChart1"/>
    <dgm:cxn modelId="{211C7BAE-ACD3-DF40-BC50-A3DA76F3941F}" type="presParOf" srcId="{28F3DFBA-93C1-4CD9-84A4-B924DC5541B7}" destId="{05483462-3D5C-43D4-927D-6CE3F2020876}" srcOrd="1" destOrd="0" presId="urn:microsoft.com/office/officeart/2005/8/layout/orgChart1"/>
    <dgm:cxn modelId="{A54E52BF-2EC7-6240-8153-7E90E012C859}" type="presParOf" srcId="{68EC66D1-6E78-43D9-83BD-189F141DE224}" destId="{80418740-0075-4C37-BEE2-F044641F947F}" srcOrd="1" destOrd="0" presId="urn:microsoft.com/office/officeart/2005/8/layout/orgChart1"/>
    <dgm:cxn modelId="{23A8FD99-45CB-B544-9CA0-3A84F5119901}" type="presParOf" srcId="{68EC66D1-6E78-43D9-83BD-189F141DE224}" destId="{EF2D3B75-F6E3-429F-8C5D-36228F3108B1}" srcOrd="2" destOrd="0" presId="urn:microsoft.com/office/officeart/2005/8/layout/orgChart1"/>
    <dgm:cxn modelId="{2356D622-97ED-1E4C-9FFD-B23F86D3621E}" type="presParOf" srcId="{9DD56352-3313-48AA-B52B-9DBFC9A75264}" destId="{D4AD7CDC-1650-4933-A4F6-B873CFA602D7}" srcOrd="2" destOrd="0" presId="urn:microsoft.com/office/officeart/2005/8/layout/orgChart1"/>
    <dgm:cxn modelId="{A4797D91-15A4-B542-ABD9-87C1192AEE08}" type="presParOf" srcId="{0D5BF913-DFA5-4DD9-A70F-EE72955029F8}" destId="{EEB6F619-D748-4DDB-B535-F2C1EE028EE3}" srcOrd="2" destOrd="0" presId="urn:microsoft.com/office/officeart/2005/8/layout/orgChart1"/>
    <dgm:cxn modelId="{27C20282-FD59-E149-BD46-81B219A94C23}" type="presParOf" srcId="{0D5BF913-DFA5-4DD9-A70F-EE72955029F8}" destId="{07271A3B-403B-4A9C-9ACF-35DCA744D59E}" srcOrd="3" destOrd="0" presId="urn:microsoft.com/office/officeart/2005/8/layout/orgChart1"/>
    <dgm:cxn modelId="{F3E9EC37-A284-344B-822D-4981C93E7EB3}" type="presParOf" srcId="{07271A3B-403B-4A9C-9ACF-35DCA744D59E}" destId="{2C64E126-EBCF-4628-AD8E-610A434C4ADA}" srcOrd="0" destOrd="0" presId="urn:microsoft.com/office/officeart/2005/8/layout/orgChart1"/>
    <dgm:cxn modelId="{E4E9F9DA-9E55-3C43-999D-04962C8BFF64}" type="presParOf" srcId="{2C64E126-EBCF-4628-AD8E-610A434C4ADA}" destId="{B99083A8-655E-425C-9FDC-4A9F73C0F443}" srcOrd="0" destOrd="0" presId="urn:microsoft.com/office/officeart/2005/8/layout/orgChart1"/>
    <dgm:cxn modelId="{F77F5E01-6CDA-A141-994E-F405508B4EC3}" type="presParOf" srcId="{2C64E126-EBCF-4628-AD8E-610A434C4ADA}" destId="{24607C7E-FC1B-4191-94F7-5E893B8A2F36}" srcOrd="1" destOrd="0" presId="urn:microsoft.com/office/officeart/2005/8/layout/orgChart1"/>
    <dgm:cxn modelId="{7EC6E171-35DA-C64F-A7D9-EADBE6DE8422}" type="presParOf" srcId="{07271A3B-403B-4A9C-9ACF-35DCA744D59E}" destId="{A28454BE-2A4A-4866-A8D4-2D5E8179C3EF}" srcOrd="1" destOrd="0" presId="urn:microsoft.com/office/officeart/2005/8/layout/orgChart1"/>
    <dgm:cxn modelId="{68D2E754-8C2E-D443-8109-29BF99D771B7}" type="presParOf" srcId="{A28454BE-2A4A-4866-A8D4-2D5E8179C3EF}" destId="{3BB19546-8850-4BF7-B1EE-70C2731A704F}" srcOrd="0" destOrd="0" presId="urn:microsoft.com/office/officeart/2005/8/layout/orgChart1"/>
    <dgm:cxn modelId="{4AC63664-D06D-974D-993A-0F56769A7B4E}" type="presParOf" srcId="{A28454BE-2A4A-4866-A8D4-2D5E8179C3EF}" destId="{2017518B-8B97-4967-9EA4-BE2D3BFA5FDA}" srcOrd="1" destOrd="0" presId="urn:microsoft.com/office/officeart/2005/8/layout/orgChart1"/>
    <dgm:cxn modelId="{071550DC-AB29-C94A-A684-4722485E0C24}" type="presParOf" srcId="{2017518B-8B97-4967-9EA4-BE2D3BFA5FDA}" destId="{0E987606-4EA3-4A3E-8953-5979B1FB9329}" srcOrd="0" destOrd="0" presId="urn:microsoft.com/office/officeart/2005/8/layout/orgChart1"/>
    <dgm:cxn modelId="{58494DCE-D57B-224C-9C2A-F8A36BC15DBB}" type="presParOf" srcId="{0E987606-4EA3-4A3E-8953-5979B1FB9329}" destId="{3629D877-3ABC-4227-AFF2-131BED19B1EC}" srcOrd="0" destOrd="0" presId="urn:microsoft.com/office/officeart/2005/8/layout/orgChart1"/>
    <dgm:cxn modelId="{4EEF725B-F6FB-C74F-BFC4-71C652A9C2FA}" type="presParOf" srcId="{0E987606-4EA3-4A3E-8953-5979B1FB9329}" destId="{36B85F87-3BE5-46EF-A09C-6AD09E2930E2}" srcOrd="1" destOrd="0" presId="urn:microsoft.com/office/officeart/2005/8/layout/orgChart1"/>
    <dgm:cxn modelId="{403CC98F-07CD-5041-9FFE-BC461A9259E8}" type="presParOf" srcId="{2017518B-8B97-4967-9EA4-BE2D3BFA5FDA}" destId="{8EC18C64-3D93-4894-866F-107D25649518}" srcOrd="1" destOrd="0" presId="urn:microsoft.com/office/officeart/2005/8/layout/orgChart1"/>
    <dgm:cxn modelId="{A51827BA-5ADE-0347-8013-FD73233ACF4A}" type="presParOf" srcId="{2017518B-8B97-4967-9EA4-BE2D3BFA5FDA}" destId="{C820F6A4-0B8A-4B7D-9D33-D5768A38D93D}" srcOrd="2" destOrd="0" presId="urn:microsoft.com/office/officeart/2005/8/layout/orgChart1"/>
    <dgm:cxn modelId="{27B79B01-2C45-9D4D-B959-73586CD9B738}" type="presParOf" srcId="{07271A3B-403B-4A9C-9ACF-35DCA744D59E}" destId="{D6972407-837D-4E14-98D4-64C3E214C297}" srcOrd="2" destOrd="0" presId="urn:microsoft.com/office/officeart/2005/8/layout/orgChart1"/>
    <dgm:cxn modelId="{4B2CA662-CC25-294D-B88F-1AEC7704BDAF}" type="presParOf" srcId="{0D5BF913-DFA5-4DD9-A70F-EE72955029F8}" destId="{98467B59-9192-4A83-BA5E-E5CDCC5F036A}" srcOrd="4" destOrd="0" presId="urn:microsoft.com/office/officeart/2005/8/layout/orgChart1"/>
    <dgm:cxn modelId="{22C05662-D896-914D-8FFB-D31461A6711B}" type="presParOf" srcId="{0D5BF913-DFA5-4DD9-A70F-EE72955029F8}" destId="{BACEB0BE-A10E-4A9E-9C62-A4300E8D953E}" srcOrd="5" destOrd="0" presId="urn:microsoft.com/office/officeart/2005/8/layout/orgChart1"/>
    <dgm:cxn modelId="{92E4069F-09DC-604B-B794-2AD6015C1FF9}" type="presParOf" srcId="{BACEB0BE-A10E-4A9E-9C62-A4300E8D953E}" destId="{2F540436-FE23-46D7-B78B-88B8B4D949F7}" srcOrd="0" destOrd="0" presId="urn:microsoft.com/office/officeart/2005/8/layout/orgChart1"/>
    <dgm:cxn modelId="{9D24B572-CB34-EA4D-9A3A-3511D0206DD7}" type="presParOf" srcId="{2F540436-FE23-46D7-B78B-88B8B4D949F7}" destId="{E3B91ED6-4C53-44F6-8D0D-C8A654A0DF6F}" srcOrd="0" destOrd="0" presId="urn:microsoft.com/office/officeart/2005/8/layout/orgChart1"/>
    <dgm:cxn modelId="{5110E365-0E7C-C846-8891-1265BC3A1BB4}" type="presParOf" srcId="{2F540436-FE23-46D7-B78B-88B8B4D949F7}" destId="{127F4EDC-4EB1-46FE-9A0F-4C0EA07EA1A5}" srcOrd="1" destOrd="0" presId="urn:microsoft.com/office/officeart/2005/8/layout/orgChart1"/>
    <dgm:cxn modelId="{1BC4DAC8-F8FA-CC42-9CD9-23D37319EB04}" type="presParOf" srcId="{BACEB0BE-A10E-4A9E-9C62-A4300E8D953E}" destId="{12DB7B35-9197-4402-80C8-CC7D09B6493D}" srcOrd="1" destOrd="0" presId="urn:microsoft.com/office/officeart/2005/8/layout/orgChart1"/>
    <dgm:cxn modelId="{24685067-DFB4-874D-8BF5-F66AEE7FC2F0}" type="presParOf" srcId="{12DB7B35-9197-4402-80C8-CC7D09B6493D}" destId="{A443F6CF-C1FF-48BC-BE06-812B74B7A327}" srcOrd="0" destOrd="0" presId="urn:microsoft.com/office/officeart/2005/8/layout/orgChart1"/>
    <dgm:cxn modelId="{5F03D865-BE35-FC49-947E-C04BE80C47E5}" type="presParOf" srcId="{12DB7B35-9197-4402-80C8-CC7D09B6493D}" destId="{ABF1DDD9-358D-40E3-88BF-04D19E559C08}" srcOrd="1" destOrd="0" presId="urn:microsoft.com/office/officeart/2005/8/layout/orgChart1"/>
    <dgm:cxn modelId="{1609FD2F-C355-F648-962F-20D241B042F9}" type="presParOf" srcId="{ABF1DDD9-358D-40E3-88BF-04D19E559C08}" destId="{09C653F5-C973-42DC-8B65-B4BD069143C2}" srcOrd="0" destOrd="0" presId="urn:microsoft.com/office/officeart/2005/8/layout/orgChart1"/>
    <dgm:cxn modelId="{27CB760C-4C1B-254D-89C9-1D5C05076361}" type="presParOf" srcId="{09C653F5-C973-42DC-8B65-B4BD069143C2}" destId="{F0B0B8B3-7755-41EC-86EF-A8B907FF14BF}" srcOrd="0" destOrd="0" presId="urn:microsoft.com/office/officeart/2005/8/layout/orgChart1"/>
    <dgm:cxn modelId="{337E3ADB-0D70-FA49-BC7B-4009DE54417A}" type="presParOf" srcId="{09C653F5-C973-42DC-8B65-B4BD069143C2}" destId="{D2BAA230-F052-428E-950E-27515CBA5326}" srcOrd="1" destOrd="0" presId="urn:microsoft.com/office/officeart/2005/8/layout/orgChart1"/>
    <dgm:cxn modelId="{26DB6FFC-7BCF-3745-A34D-585AC5BE180C}" type="presParOf" srcId="{ABF1DDD9-358D-40E3-88BF-04D19E559C08}" destId="{94CC4A9A-FE9C-42D5-9852-AD334B545DC8}" srcOrd="1" destOrd="0" presId="urn:microsoft.com/office/officeart/2005/8/layout/orgChart1"/>
    <dgm:cxn modelId="{E66CE9F6-2AD8-7F4F-8114-35A38EEF9563}" type="presParOf" srcId="{ABF1DDD9-358D-40E3-88BF-04D19E559C08}" destId="{7B3231DA-577C-41CC-B811-E4119EF1E6BE}" srcOrd="2" destOrd="0" presId="urn:microsoft.com/office/officeart/2005/8/layout/orgChart1"/>
    <dgm:cxn modelId="{DAE2CBCA-F94B-BD43-846A-8B807B9A3B7C}" type="presParOf" srcId="{BACEB0BE-A10E-4A9E-9C62-A4300E8D953E}" destId="{8AC06576-FD85-4812-AEA7-E5F6D6007BED}" srcOrd="2" destOrd="0" presId="urn:microsoft.com/office/officeart/2005/8/layout/orgChart1"/>
    <dgm:cxn modelId="{58623CC1-6006-A140-BD2C-B03E85529504}" type="presParOf" srcId="{0D5BF913-DFA5-4DD9-A70F-EE72955029F8}" destId="{8DE13FB2-4286-4144-9882-AC6F42EFCCA3}" srcOrd="6" destOrd="0" presId="urn:microsoft.com/office/officeart/2005/8/layout/orgChart1"/>
    <dgm:cxn modelId="{60171936-D5DB-3840-95E8-E2F004341FC4}" type="presParOf" srcId="{0D5BF913-DFA5-4DD9-A70F-EE72955029F8}" destId="{A1E9A8C5-564A-4019-B1C6-EE6F0182AEBE}" srcOrd="7" destOrd="0" presId="urn:microsoft.com/office/officeart/2005/8/layout/orgChart1"/>
    <dgm:cxn modelId="{8192AFDC-0DEB-D143-A132-67E7F7235751}" type="presParOf" srcId="{A1E9A8C5-564A-4019-B1C6-EE6F0182AEBE}" destId="{69DEEDE8-A9F9-42C3-A9B4-BDD4B9F58D84}" srcOrd="0" destOrd="0" presId="urn:microsoft.com/office/officeart/2005/8/layout/orgChart1"/>
    <dgm:cxn modelId="{A5DAA329-448C-3C4E-B2FB-443DC7CA1161}" type="presParOf" srcId="{69DEEDE8-A9F9-42C3-A9B4-BDD4B9F58D84}" destId="{1C10D839-4B47-43DE-9660-551F5D05883C}" srcOrd="0" destOrd="0" presId="urn:microsoft.com/office/officeart/2005/8/layout/orgChart1"/>
    <dgm:cxn modelId="{67373186-FE52-274E-BF1C-075986CF4754}" type="presParOf" srcId="{69DEEDE8-A9F9-42C3-A9B4-BDD4B9F58D84}" destId="{BA7DC623-2A8A-45A7-8841-8DE1CBF854B9}" srcOrd="1" destOrd="0" presId="urn:microsoft.com/office/officeart/2005/8/layout/orgChart1"/>
    <dgm:cxn modelId="{1FC3C444-8C16-9042-8E0D-3D352AF090B5}" type="presParOf" srcId="{A1E9A8C5-564A-4019-B1C6-EE6F0182AEBE}" destId="{DA97B5FA-FD14-4562-9290-72D67B68E45C}" srcOrd="1" destOrd="0" presId="urn:microsoft.com/office/officeart/2005/8/layout/orgChart1"/>
    <dgm:cxn modelId="{3FB3C050-D7F4-B74E-9A21-7C4895CB13AC}" type="presParOf" srcId="{DA97B5FA-FD14-4562-9290-72D67B68E45C}" destId="{BA9FC3E2-CA4D-4A6E-B843-30916BADD0E1}" srcOrd="0" destOrd="0" presId="urn:microsoft.com/office/officeart/2005/8/layout/orgChart1"/>
    <dgm:cxn modelId="{EBA01F75-B833-8C49-8D1B-7A06FE32FF38}" type="presParOf" srcId="{DA97B5FA-FD14-4562-9290-72D67B68E45C}" destId="{BC2C8042-6F42-412F-A547-5E18B3F59DBA}" srcOrd="1" destOrd="0" presId="urn:microsoft.com/office/officeart/2005/8/layout/orgChart1"/>
    <dgm:cxn modelId="{1EE6C4CC-8701-0848-A770-1DCED840B561}" type="presParOf" srcId="{BC2C8042-6F42-412F-A547-5E18B3F59DBA}" destId="{FC1139A2-68F0-49E6-8A32-301673EE27B0}" srcOrd="0" destOrd="0" presId="urn:microsoft.com/office/officeart/2005/8/layout/orgChart1"/>
    <dgm:cxn modelId="{E24C3A05-952A-BD46-99BC-A7C4F1D96F20}" type="presParOf" srcId="{FC1139A2-68F0-49E6-8A32-301673EE27B0}" destId="{41AE69BF-DA9E-4324-B99C-20159EA2FFED}" srcOrd="0" destOrd="0" presId="urn:microsoft.com/office/officeart/2005/8/layout/orgChart1"/>
    <dgm:cxn modelId="{09D1B574-484B-9B4C-A63C-A306BB8E031F}" type="presParOf" srcId="{FC1139A2-68F0-49E6-8A32-301673EE27B0}" destId="{1281384B-BB9E-4415-96D8-0F04BF107ABB}" srcOrd="1" destOrd="0" presId="urn:microsoft.com/office/officeart/2005/8/layout/orgChart1"/>
    <dgm:cxn modelId="{C8556432-7FE3-FD4A-9F7D-B26B8F81DE1C}" type="presParOf" srcId="{BC2C8042-6F42-412F-A547-5E18B3F59DBA}" destId="{449A86D9-BF46-4298-8673-FB09F84F15FE}" srcOrd="1" destOrd="0" presId="urn:microsoft.com/office/officeart/2005/8/layout/orgChart1"/>
    <dgm:cxn modelId="{3E4B37E3-E788-7C49-947C-F1A4A6CB725E}" type="presParOf" srcId="{BC2C8042-6F42-412F-A547-5E18B3F59DBA}" destId="{8758313C-321E-45B2-B2B5-AA11ED1F90A2}" srcOrd="2" destOrd="0" presId="urn:microsoft.com/office/officeart/2005/8/layout/orgChart1"/>
    <dgm:cxn modelId="{E1888A83-CC9B-D545-B4CB-DE9B1D07A068}" type="presParOf" srcId="{A1E9A8C5-564A-4019-B1C6-EE6F0182AEBE}" destId="{C17C5F0A-C02F-490A-B7FD-C8F6084EF6B8}" srcOrd="2" destOrd="0" presId="urn:microsoft.com/office/officeart/2005/8/layout/orgChart1"/>
    <dgm:cxn modelId="{9F2A2CBC-9155-C94D-AE0D-F20C90E3FD55}" type="presParOf" srcId="{0D5BF913-DFA5-4DD9-A70F-EE72955029F8}" destId="{82968176-7D8A-4B4D-821C-481CCD4A824A}" srcOrd="8" destOrd="0" presId="urn:microsoft.com/office/officeart/2005/8/layout/orgChart1"/>
    <dgm:cxn modelId="{655C43B8-A4E3-AD48-A461-2C18B93DA66F}" type="presParOf" srcId="{0D5BF913-DFA5-4DD9-A70F-EE72955029F8}" destId="{16B41462-DF81-47D0-8787-F1A057989D7C}" srcOrd="9" destOrd="0" presId="urn:microsoft.com/office/officeart/2005/8/layout/orgChart1"/>
    <dgm:cxn modelId="{FA277C78-51C9-864C-8EAA-BA3CEC61369B}" type="presParOf" srcId="{16B41462-DF81-47D0-8787-F1A057989D7C}" destId="{7759CD5F-C2C5-4E23-BA30-0C2FA0F60D15}" srcOrd="0" destOrd="0" presId="urn:microsoft.com/office/officeart/2005/8/layout/orgChart1"/>
    <dgm:cxn modelId="{FD7377AF-0F2A-BD4D-B5CC-4D6D338F1822}" type="presParOf" srcId="{7759CD5F-C2C5-4E23-BA30-0C2FA0F60D15}" destId="{8CD0CAAB-FF57-418A-A0C1-370BC2A3EDEA}" srcOrd="0" destOrd="0" presId="urn:microsoft.com/office/officeart/2005/8/layout/orgChart1"/>
    <dgm:cxn modelId="{5E34A590-971A-FC46-B6AC-5BA24C2E8CFF}" type="presParOf" srcId="{7759CD5F-C2C5-4E23-BA30-0C2FA0F60D15}" destId="{94511389-44A0-40AD-99B6-DA0FE22489DC}" srcOrd="1" destOrd="0" presId="urn:microsoft.com/office/officeart/2005/8/layout/orgChart1"/>
    <dgm:cxn modelId="{2330B03F-35CC-4644-B622-4FF90E0496C5}" type="presParOf" srcId="{16B41462-DF81-47D0-8787-F1A057989D7C}" destId="{B1671323-7C01-4DCA-896A-D26D2856F892}" srcOrd="1" destOrd="0" presId="urn:microsoft.com/office/officeart/2005/8/layout/orgChart1"/>
    <dgm:cxn modelId="{B79B3197-F9C5-804D-A9EB-E4620C255DBF}" type="presParOf" srcId="{B1671323-7C01-4DCA-896A-D26D2856F892}" destId="{62C07FE0-F584-40E8-8B7B-2D5AE53163DB}" srcOrd="0" destOrd="0" presId="urn:microsoft.com/office/officeart/2005/8/layout/orgChart1"/>
    <dgm:cxn modelId="{B1A11C3B-C600-BA46-B610-0D95D9141FE2}" type="presParOf" srcId="{B1671323-7C01-4DCA-896A-D26D2856F892}" destId="{F99123F9-0DD7-4998-88E1-DA97253236DD}" srcOrd="1" destOrd="0" presId="urn:microsoft.com/office/officeart/2005/8/layout/orgChart1"/>
    <dgm:cxn modelId="{42132149-8BE8-FC42-AE61-408E29EC2605}" type="presParOf" srcId="{F99123F9-0DD7-4998-88E1-DA97253236DD}" destId="{387E0D76-659B-49D3-8079-E68F6C31B8B8}" srcOrd="0" destOrd="0" presId="urn:microsoft.com/office/officeart/2005/8/layout/orgChart1"/>
    <dgm:cxn modelId="{613C4A03-F27F-AE45-BADA-09FF50C12C1A}" type="presParOf" srcId="{387E0D76-659B-49D3-8079-E68F6C31B8B8}" destId="{37ACCCAB-4F9A-4F54-8985-605F3C4471EC}" srcOrd="0" destOrd="0" presId="urn:microsoft.com/office/officeart/2005/8/layout/orgChart1"/>
    <dgm:cxn modelId="{C02CA85F-0734-7F4E-8D0C-E0AE605D7E6E}" type="presParOf" srcId="{387E0D76-659B-49D3-8079-E68F6C31B8B8}" destId="{D7D1515E-222D-4B80-9258-04758CC3B9F4}" srcOrd="1" destOrd="0" presId="urn:microsoft.com/office/officeart/2005/8/layout/orgChart1"/>
    <dgm:cxn modelId="{660C9A84-756C-0443-9BC8-10F4B149986C}" type="presParOf" srcId="{F99123F9-0DD7-4998-88E1-DA97253236DD}" destId="{C53DD77B-202F-4651-99D8-E97D544B976D}" srcOrd="1" destOrd="0" presId="urn:microsoft.com/office/officeart/2005/8/layout/orgChart1"/>
    <dgm:cxn modelId="{63DFD8CB-54F8-EA4F-A584-17E4AD18C6D6}" type="presParOf" srcId="{F99123F9-0DD7-4998-88E1-DA97253236DD}" destId="{C78B393E-519D-4915-B7C2-F4832B346783}" srcOrd="2" destOrd="0" presId="urn:microsoft.com/office/officeart/2005/8/layout/orgChart1"/>
    <dgm:cxn modelId="{8FE57AC6-80C8-D744-839B-0D08BD123B36}" type="presParOf" srcId="{16B41462-DF81-47D0-8787-F1A057989D7C}" destId="{1C44FF3E-4DDF-4C6C-A0A7-33021022C01B}" srcOrd="2" destOrd="0" presId="urn:microsoft.com/office/officeart/2005/8/layout/orgChart1"/>
    <dgm:cxn modelId="{429D3D81-FF70-844E-BCFD-53F0DDC27D6A}" type="presParOf" srcId="{0D5BF913-DFA5-4DD9-A70F-EE72955029F8}" destId="{D9884174-DFFE-4C5D-A1A2-2673D83E8A95}" srcOrd="10" destOrd="0" presId="urn:microsoft.com/office/officeart/2005/8/layout/orgChart1"/>
    <dgm:cxn modelId="{A246FB2C-DA71-1D42-92BF-228E454E7E2F}" type="presParOf" srcId="{0D5BF913-DFA5-4DD9-A70F-EE72955029F8}" destId="{285ECCB8-515C-423C-8748-52DE73A4EC65}" srcOrd="11" destOrd="0" presId="urn:microsoft.com/office/officeart/2005/8/layout/orgChart1"/>
    <dgm:cxn modelId="{B06DC4DC-ED24-1D45-9AD3-9A1438D6758C}" type="presParOf" srcId="{285ECCB8-515C-423C-8748-52DE73A4EC65}" destId="{D9C240D2-860D-4302-9FD2-4C1FC87EC91C}" srcOrd="0" destOrd="0" presId="urn:microsoft.com/office/officeart/2005/8/layout/orgChart1"/>
    <dgm:cxn modelId="{55979539-0C89-6A44-81F8-CE5F1504F24F}" type="presParOf" srcId="{D9C240D2-860D-4302-9FD2-4C1FC87EC91C}" destId="{D53BB870-C838-4B19-9864-A06CE7E0E20B}" srcOrd="0" destOrd="0" presId="urn:microsoft.com/office/officeart/2005/8/layout/orgChart1"/>
    <dgm:cxn modelId="{BAEF3C65-4257-4147-84D3-52DA221058FE}" type="presParOf" srcId="{D9C240D2-860D-4302-9FD2-4C1FC87EC91C}" destId="{34C4BF0B-1D47-4388-B4D3-C66921AF66B9}" srcOrd="1" destOrd="0" presId="urn:microsoft.com/office/officeart/2005/8/layout/orgChart1"/>
    <dgm:cxn modelId="{A7D87700-1FC8-094A-90F3-CA657ADD9DCB}" type="presParOf" srcId="{285ECCB8-515C-423C-8748-52DE73A4EC65}" destId="{46D2156D-7DFB-4953-B109-1DC71FD7F763}" srcOrd="1" destOrd="0" presId="urn:microsoft.com/office/officeart/2005/8/layout/orgChart1"/>
    <dgm:cxn modelId="{89526200-F6E3-ED4A-9D38-099544E00E59}" type="presParOf" srcId="{46D2156D-7DFB-4953-B109-1DC71FD7F763}" destId="{09625EAD-159F-4846-9413-F8188C09FFB9}" srcOrd="0" destOrd="0" presId="urn:microsoft.com/office/officeart/2005/8/layout/orgChart1"/>
    <dgm:cxn modelId="{8BC55329-ECED-2948-BF5F-D73AD071D21F}" type="presParOf" srcId="{46D2156D-7DFB-4953-B109-1DC71FD7F763}" destId="{9439DBC1-39C8-4BE2-9249-861754F88A9F}" srcOrd="1" destOrd="0" presId="urn:microsoft.com/office/officeart/2005/8/layout/orgChart1"/>
    <dgm:cxn modelId="{9CB4B9DC-BBC8-7C43-A819-83A666AECC7C}" type="presParOf" srcId="{9439DBC1-39C8-4BE2-9249-861754F88A9F}" destId="{7CA32EAE-41BC-4D2F-A18E-0B2231EC8F3B}" srcOrd="0" destOrd="0" presId="urn:microsoft.com/office/officeart/2005/8/layout/orgChart1"/>
    <dgm:cxn modelId="{53D0C022-D5E3-5D49-930A-0BF34FE38DE7}" type="presParOf" srcId="{7CA32EAE-41BC-4D2F-A18E-0B2231EC8F3B}" destId="{6416D286-0DDB-41E0-90D0-DC914FF0C7A2}" srcOrd="0" destOrd="0" presId="urn:microsoft.com/office/officeart/2005/8/layout/orgChart1"/>
    <dgm:cxn modelId="{40A58EC7-2542-4B41-9055-613B9062C5E7}" type="presParOf" srcId="{7CA32EAE-41BC-4D2F-A18E-0B2231EC8F3B}" destId="{414CC4E9-CAEA-4EA7-86CD-77AF7C0360EF}" srcOrd="1" destOrd="0" presId="urn:microsoft.com/office/officeart/2005/8/layout/orgChart1"/>
    <dgm:cxn modelId="{8281420B-ADD6-7447-B075-14D5597A6D52}" type="presParOf" srcId="{9439DBC1-39C8-4BE2-9249-861754F88A9F}" destId="{21C011A7-B3DB-4AEB-B416-6B62B41358F3}" srcOrd="1" destOrd="0" presId="urn:microsoft.com/office/officeart/2005/8/layout/orgChart1"/>
    <dgm:cxn modelId="{B51348DD-A541-A748-8131-FE0BD95D90E2}" type="presParOf" srcId="{9439DBC1-39C8-4BE2-9249-861754F88A9F}" destId="{9BD33CC7-BE58-401A-842C-485294B84C92}" srcOrd="2" destOrd="0" presId="urn:microsoft.com/office/officeart/2005/8/layout/orgChart1"/>
    <dgm:cxn modelId="{0019D88D-509C-694F-9856-BA04469F325D}" type="presParOf" srcId="{285ECCB8-515C-423C-8748-52DE73A4EC65}" destId="{83624444-FD03-494F-B46D-EC1469A77F94}" srcOrd="2" destOrd="0" presId="urn:microsoft.com/office/officeart/2005/8/layout/orgChart1"/>
    <dgm:cxn modelId="{E77C41BF-981F-D941-A4D8-A60A47CB98A0}" type="presParOf" srcId="{0D5BF913-DFA5-4DD9-A70F-EE72955029F8}" destId="{2680A83F-D208-41A3-9A1F-773E80FF49B6}" srcOrd="12" destOrd="0" presId="urn:microsoft.com/office/officeart/2005/8/layout/orgChart1"/>
    <dgm:cxn modelId="{F5B01807-D4B0-A847-B4B7-EC3F4D4ECE46}" type="presParOf" srcId="{0D5BF913-DFA5-4DD9-A70F-EE72955029F8}" destId="{A501C07B-8273-4A74-8F84-B1C2DD262A99}" srcOrd="13" destOrd="0" presId="urn:microsoft.com/office/officeart/2005/8/layout/orgChart1"/>
    <dgm:cxn modelId="{B06EC797-1AB0-E446-B681-BD18C2413596}" type="presParOf" srcId="{A501C07B-8273-4A74-8F84-B1C2DD262A99}" destId="{B3604EC7-178C-4CDE-9D6E-C18AF64F044F}" srcOrd="0" destOrd="0" presId="urn:microsoft.com/office/officeart/2005/8/layout/orgChart1"/>
    <dgm:cxn modelId="{BAD3C1FA-E1A0-3843-B264-CD74EEEE5AE5}" type="presParOf" srcId="{B3604EC7-178C-4CDE-9D6E-C18AF64F044F}" destId="{7C451D0F-14C7-4578-9FA0-A5C1D672F30F}" srcOrd="0" destOrd="0" presId="urn:microsoft.com/office/officeart/2005/8/layout/orgChart1"/>
    <dgm:cxn modelId="{510A7A1E-CDEC-8745-8BC7-D0F7E976875A}" type="presParOf" srcId="{B3604EC7-178C-4CDE-9D6E-C18AF64F044F}" destId="{FB7532B2-8EDE-4661-AF7C-EBAF26BD75A9}" srcOrd="1" destOrd="0" presId="urn:microsoft.com/office/officeart/2005/8/layout/orgChart1"/>
    <dgm:cxn modelId="{E3C787D5-6462-7D49-AA52-927B0D93F659}" type="presParOf" srcId="{A501C07B-8273-4A74-8F84-B1C2DD262A99}" destId="{BB912BF2-D7C3-4330-A691-3645135ABE0E}" srcOrd="1" destOrd="0" presId="urn:microsoft.com/office/officeart/2005/8/layout/orgChart1"/>
    <dgm:cxn modelId="{86960555-B7F7-CA49-A2E6-1AE54CC26974}" type="presParOf" srcId="{BB912BF2-D7C3-4330-A691-3645135ABE0E}" destId="{5DF49204-D361-45B4-AB92-100844F0DB88}" srcOrd="0" destOrd="0" presId="urn:microsoft.com/office/officeart/2005/8/layout/orgChart1"/>
    <dgm:cxn modelId="{C0EE91E3-2BD0-064F-A201-425BBA9001BA}" type="presParOf" srcId="{BB912BF2-D7C3-4330-A691-3645135ABE0E}" destId="{97F31DB2-5738-4D0B-A3F7-22920E9375DE}" srcOrd="1" destOrd="0" presId="urn:microsoft.com/office/officeart/2005/8/layout/orgChart1"/>
    <dgm:cxn modelId="{EBD625D7-AEA0-EB4F-A64D-DD436700E66C}" type="presParOf" srcId="{97F31DB2-5738-4D0B-A3F7-22920E9375DE}" destId="{8ADBF650-97CB-43C4-94DF-A5A557968470}" srcOrd="0" destOrd="0" presId="urn:microsoft.com/office/officeart/2005/8/layout/orgChart1"/>
    <dgm:cxn modelId="{2EF596D1-A320-3941-ADF7-EBEA94031AFF}" type="presParOf" srcId="{8ADBF650-97CB-43C4-94DF-A5A557968470}" destId="{75B00907-BF5F-4C46-9E59-73A1E323A42B}" srcOrd="0" destOrd="0" presId="urn:microsoft.com/office/officeart/2005/8/layout/orgChart1"/>
    <dgm:cxn modelId="{8420A173-4800-B744-BE49-1BF310A1577D}" type="presParOf" srcId="{8ADBF650-97CB-43C4-94DF-A5A557968470}" destId="{03710D61-DF80-4906-A06D-5B7DD064313C}" srcOrd="1" destOrd="0" presId="urn:microsoft.com/office/officeart/2005/8/layout/orgChart1"/>
    <dgm:cxn modelId="{022417CE-4DA7-B04F-9FFE-47095A18D06A}" type="presParOf" srcId="{97F31DB2-5738-4D0B-A3F7-22920E9375DE}" destId="{381BF415-78DD-4F3C-BE14-AA58868C895B}" srcOrd="1" destOrd="0" presId="urn:microsoft.com/office/officeart/2005/8/layout/orgChart1"/>
    <dgm:cxn modelId="{700900E7-B197-5249-B984-9F52E553F7FD}" type="presParOf" srcId="{97F31DB2-5738-4D0B-A3F7-22920E9375DE}" destId="{C5FF8587-2FCD-47C3-BA5E-D51E9AB8ABB1}" srcOrd="2" destOrd="0" presId="urn:microsoft.com/office/officeart/2005/8/layout/orgChart1"/>
    <dgm:cxn modelId="{1E9E4972-86FF-C043-B119-392D278BFF7E}" type="presParOf" srcId="{A501C07B-8273-4A74-8F84-B1C2DD262A99}" destId="{0F076215-53A4-4CFB-985E-639F10821E34}" srcOrd="2" destOrd="0" presId="urn:microsoft.com/office/officeart/2005/8/layout/orgChart1"/>
    <dgm:cxn modelId="{363B26C9-B4DF-CB46-A2AC-AA7D7FC38C25}" type="presParOf" srcId="{CC06DCBC-1EA0-4A56-BDE9-D8BED3F0CA26}" destId="{B217922D-1048-4A31-B2D6-8C020DAD21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49204-D361-45B4-AB92-100844F0DB88}">
      <dsp:nvSpPr>
        <dsp:cNvPr id="0" name=""/>
        <dsp:cNvSpPr/>
      </dsp:nvSpPr>
      <dsp:spPr>
        <a:xfrm>
          <a:off x="7532320" y="3171290"/>
          <a:ext cx="153499" cy="608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519"/>
              </a:lnTo>
              <a:lnTo>
                <a:pt x="153499" y="6085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0A83F-D208-41A3-9A1F-773E80FF49B6}">
      <dsp:nvSpPr>
        <dsp:cNvPr id="0" name=""/>
        <dsp:cNvSpPr/>
      </dsp:nvSpPr>
      <dsp:spPr>
        <a:xfrm>
          <a:off x="4214432" y="1405096"/>
          <a:ext cx="3727220" cy="978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1505"/>
              </a:lnTo>
              <a:lnTo>
                <a:pt x="3727220" y="871505"/>
              </a:lnTo>
              <a:lnTo>
                <a:pt x="3727220" y="978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25EAD-159F-4846-9413-F8188C09FFB9}">
      <dsp:nvSpPr>
        <dsp:cNvPr id="0" name=""/>
        <dsp:cNvSpPr/>
      </dsp:nvSpPr>
      <dsp:spPr>
        <a:xfrm>
          <a:off x="6294088" y="3171290"/>
          <a:ext cx="153499" cy="608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519"/>
              </a:lnTo>
              <a:lnTo>
                <a:pt x="153499" y="6085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84174-DFFE-4C5D-A1A2-2673D83E8A95}">
      <dsp:nvSpPr>
        <dsp:cNvPr id="0" name=""/>
        <dsp:cNvSpPr/>
      </dsp:nvSpPr>
      <dsp:spPr>
        <a:xfrm>
          <a:off x="4214432" y="1405096"/>
          <a:ext cx="2488988" cy="978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1505"/>
              </a:lnTo>
              <a:lnTo>
                <a:pt x="2488988" y="871505"/>
              </a:lnTo>
              <a:lnTo>
                <a:pt x="2488988" y="978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07FE0-F584-40E8-8B7B-2D5AE53163DB}">
      <dsp:nvSpPr>
        <dsp:cNvPr id="0" name=""/>
        <dsp:cNvSpPr/>
      </dsp:nvSpPr>
      <dsp:spPr>
        <a:xfrm>
          <a:off x="5055857" y="3171290"/>
          <a:ext cx="153499" cy="608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519"/>
              </a:lnTo>
              <a:lnTo>
                <a:pt x="153499" y="6085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68176-7D8A-4B4D-821C-481CCD4A824A}">
      <dsp:nvSpPr>
        <dsp:cNvPr id="0" name=""/>
        <dsp:cNvSpPr/>
      </dsp:nvSpPr>
      <dsp:spPr>
        <a:xfrm>
          <a:off x="4214432" y="1405096"/>
          <a:ext cx="1250757" cy="978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1505"/>
              </a:lnTo>
              <a:lnTo>
                <a:pt x="1250757" y="871505"/>
              </a:lnTo>
              <a:lnTo>
                <a:pt x="1250757" y="978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FC3E2-CA4D-4A6E-B843-30916BADD0E1}">
      <dsp:nvSpPr>
        <dsp:cNvPr id="0" name=""/>
        <dsp:cNvSpPr/>
      </dsp:nvSpPr>
      <dsp:spPr>
        <a:xfrm>
          <a:off x="3817625" y="3171290"/>
          <a:ext cx="153499" cy="608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519"/>
              </a:lnTo>
              <a:lnTo>
                <a:pt x="153499" y="6085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13FB2-4286-4144-9882-AC6F42EFCCA3}">
      <dsp:nvSpPr>
        <dsp:cNvPr id="0" name=""/>
        <dsp:cNvSpPr/>
      </dsp:nvSpPr>
      <dsp:spPr>
        <a:xfrm>
          <a:off x="4168712" y="1405096"/>
          <a:ext cx="91440" cy="9789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71505"/>
              </a:lnTo>
              <a:lnTo>
                <a:pt x="58245" y="871505"/>
              </a:lnTo>
              <a:lnTo>
                <a:pt x="58245" y="978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3F6CF-C1FF-48BC-BE06-812B74B7A327}">
      <dsp:nvSpPr>
        <dsp:cNvPr id="0" name=""/>
        <dsp:cNvSpPr/>
      </dsp:nvSpPr>
      <dsp:spPr>
        <a:xfrm>
          <a:off x="2579394" y="3171290"/>
          <a:ext cx="153499" cy="608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519"/>
              </a:lnTo>
              <a:lnTo>
                <a:pt x="153499" y="6085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67B59-9192-4A83-BA5E-E5CDCC5F036A}">
      <dsp:nvSpPr>
        <dsp:cNvPr id="0" name=""/>
        <dsp:cNvSpPr/>
      </dsp:nvSpPr>
      <dsp:spPr>
        <a:xfrm>
          <a:off x="2988727" y="1405096"/>
          <a:ext cx="1225705" cy="978955"/>
        </a:xfrm>
        <a:custGeom>
          <a:avLst/>
          <a:gdLst/>
          <a:ahLst/>
          <a:cxnLst/>
          <a:rect l="0" t="0" r="0" b="0"/>
          <a:pathLst>
            <a:path>
              <a:moveTo>
                <a:pt x="1225705" y="0"/>
              </a:moveTo>
              <a:lnTo>
                <a:pt x="1225705" y="871505"/>
              </a:lnTo>
              <a:lnTo>
                <a:pt x="0" y="871505"/>
              </a:lnTo>
              <a:lnTo>
                <a:pt x="0" y="978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19546-8850-4BF7-B1EE-70C2731A704F}">
      <dsp:nvSpPr>
        <dsp:cNvPr id="0" name=""/>
        <dsp:cNvSpPr/>
      </dsp:nvSpPr>
      <dsp:spPr>
        <a:xfrm>
          <a:off x="1341162" y="3171290"/>
          <a:ext cx="153499" cy="608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519"/>
              </a:lnTo>
              <a:lnTo>
                <a:pt x="153499" y="6085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6F619-D748-4DDB-B535-F2C1EE028EE3}">
      <dsp:nvSpPr>
        <dsp:cNvPr id="0" name=""/>
        <dsp:cNvSpPr/>
      </dsp:nvSpPr>
      <dsp:spPr>
        <a:xfrm>
          <a:off x="1750495" y="1405096"/>
          <a:ext cx="2463937" cy="978955"/>
        </a:xfrm>
        <a:custGeom>
          <a:avLst/>
          <a:gdLst/>
          <a:ahLst/>
          <a:cxnLst/>
          <a:rect l="0" t="0" r="0" b="0"/>
          <a:pathLst>
            <a:path>
              <a:moveTo>
                <a:pt x="2463937" y="0"/>
              </a:moveTo>
              <a:lnTo>
                <a:pt x="2463937" y="871505"/>
              </a:lnTo>
              <a:lnTo>
                <a:pt x="0" y="871505"/>
              </a:lnTo>
              <a:lnTo>
                <a:pt x="0" y="978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F99C-5175-4634-B5AF-F3F9B980C37D}">
      <dsp:nvSpPr>
        <dsp:cNvPr id="0" name=""/>
        <dsp:cNvSpPr/>
      </dsp:nvSpPr>
      <dsp:spPr>
        <a:xfrm>
          <a:off x="102931" y="3171290"/>
          <a:ext cx="153499" cy="608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519"/>
              </a:lnTo>
              <a:lnTo>
                <a:pt x="153499" y="6085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D49C1-3B95-4A6D-A446-91D1BACE3A05}">
      <dsp:nvSpPr>
        <dsp:cNvPr id="0" name=""/>
        <dsp:cNvSpPr/>
      </dsp:nvSpPr>
      <dsp:spPr>
        <a:xfrm>
          <a:off x="512263" y="1405096"/>
          <a:ext cx="3702168" cy="978955"/>
        </a:xfrm>
        <a:custGeom>
          <a:avLst/>
          <a:gdLst/>
          <a:ahLst/>
          <a:cxnLst/>
          <a:rect l="0" t="0" r="0" b="0"/>
          <a:pathLst>
            <a:path>
              <a:moveTo>
                <a:pt x="3702168" y="0"/>
              </a:moveTo>
              <a:lnTo>
                <a:pt x="3702168" y="871505"/>
              </a:lnTo>
              <a:lnTo>
                <a:pt x="0" y="871505"/>
              </a:lnTo>
              <a:lnTo>
                <a:pt x="0" y="978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53453-E30F-45F1-B5DF-EDB316F04A70}">
      <dsp:nvSpPr>
        <dsp:cNvPr id="0" name=""/>
        <dsp:cNvSpPr/>
      </dsp:nvSpPr>
      <dsp:spPr>
        <a:xfrm>
          <a:off x="3702767" y="599018"/>
          <a:ext cx="1023331" cy="80607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Chair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(R. Minerva)</a:t>
          </a:r>
          <a:endParaRPr lang="en-US" sz="1100" kern="1200" dirty="0"/>
        </a:p>
      </dsp:txBody>
      <dsp:txXfrm>
        <a:off x="3702767" y="599018"/>
        <a:ext cx="1023331" cy="806078"/>
      </dsp:txXfrm>
    </dsp:sp>
    <dsp:sp modelId="{A203A983-97D3-4C67-B295-38E1B61A1429}">
      <dsp:nvSpPr>
        <dsp:cNvPr id="0" name=""/>
        <dsp:cNvSpPr/>
      </dsp:nvSpPr>
      <dsp:spPr>
        <a:xfrm>
          <a:off x="598" y="2384051"/>
          <a:ext cx="1023331" cy="78723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Education Track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(A. Pears)</a:t>
          </a:r>
          <a:endParaRPr lang="en-US" sz="1100" kern="1200" dirty="0"/>
        </a:p>
      </dsp:txBody>
      <dsp:txXfrm>
        <a:off x="598" y="2384051"/>
        <a:ext cx="1023331" cy="787238"/>
      </dsp:txXfrm>
    </dsp:sp>
    <dsp:sp modelId="{C8E3A5FF-AD90-4CE2-9EF6-9462E83E05E9}">
      <dsp:nvSpPr>
        <dsp:cNvPr id="0" name=""/>
        <dsp:cNvSpPr/>
      </dsp:nvSpPr>
      <dsp:spPr>
        <a:xfrm>
          <a:off x="256431" y="3386190"/>
          <a:ext cx="1023331" cy="78723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Education Working Group</a:t>
          </a:r>
          <a:endParaRPr lang="en-US" sz="1100" kern="1200" dirty="0"/>
        </a:p>
      </dsp:txBody>
      <dsp:txXfrm>
        <a:off x="256431" y="3386190"/>
        <a:ext cx="1023331" cy="787238"/>
      </dsp:txXfrm>
    </dsp:sp>
    <dsp:sp modelId="{B99083A8-655E-425C-9FDC-4A9F73C0F443}">
      <dsp:nvSpPr>
        <dsp:cNvPr id="0" name=""/>
        <dsp:cNvSpPr/>
      </dsp:nvSpPr>
      <dsp:spPr>
        <a:xfrm>
          <a:off x="1238829" y="2384051"/>
          <a:ext cx="1023331" cy="78723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Publications Track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(Y.K. Chen)</a:t>
          </a:r>
          <a:endParaRPr lang="en-US" sz="1100" kern="1200" dirty="0"/>
        </a:p>
      </dsp:txBody>
      <dsp:txXfrm>
        <a:off x="1238829" y="2384051"/>
        <a:ext cx="1023331" cy="787238"/>
      </dsp:txXfrm>
    </dsp:sp>
    <dsp:sp modelId="{3629D877-3ABC-4227-AFF2-131BED19B1EC}">
      <dsp:nvSpPr>
        <dsp:cNvPr id="0" name=""/>
        <dsp:cNvSpPr/>
      </dsp:nvSpPr>
      <dsp:spPr>
        <a:xfrm>
          <a:off x="1494662" y="3386190"/>
          <a:ext cx="1023331" cy="78723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Publications Working Group</a:t>
          </a:r>
          <a:endParaRPr lang="en-US" sz="1100" kern="1200" dirty="0"/>
        </a:p>
      </dsp:txBody>
      <dsp:txXfrm>
        <a:off x="1494662" y="3386190"/>
        <a:ext cx="1023331" cy="787238"/>
      </dsp:txXfrm>
    </dsp:sp>
    <dsp:sp modelId="{E3B91ED6-4C53-44F6-8D0D-C8A654A0DF6F}">
      <dsp:nvSpPr>
        <dsp:cNvPr id="0" name=""/>
        <dsp:cNvSpPr/>
      </dsp:nvSpPr>
      <dsp:spPr>
        <a:xfrm>
          <a:off x="2477061" y="2384051"/>
          <a:ext cx="1023331" cy="787238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Industry Engagement Track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(O. </a:t>
          </a:r>
          <a:r>
            <a:rPr lang="en-US" sz="1100" kern="1200" dirty="0" err="1" smtClean="0">
              <a:solidFill>
                <a:schemeClr val="tx1"/>
              </a:solidFill>
            </a:rPr>
            <a:t>Logvinov</a:t>
          </a:r>
          <a:r>
            <a:rPr lang="en-US" sz="1100" kern="1200" dirty="0" smtClean="0">
              <a:solidFill>
                <a:schemeClr val="tx1"/>
              </a:solidFill>
            </a:rPr>
            <a:t>)</a:t>
          </a:r>
          <a:endParaRPr lang="en-US" sz="1100" kern="1200" dirty="0"/>
        </a:p>
      </dsp:txBody>
      <dsp:txXfrm>
        <a:off x="2477061" y="2384051"/>
        <a:ext cx="1023331" cy="787238"/>
      </dsp:txXfrm>
    </dsp:sp>
    <dsp:sp modelId="{F0B0B8B3-7755-41EC-86EF-A8B907FF14BF}">
      <dsp:nvSpPr>
        <dsp:cNvPr id="0" name=""/>
        <dsp:cNvSpPr/>
      </dsp:nvSpPr>
      <dsp:spPr>
        <a:xfrm>
          <a:off x="2732894" y="3386190"/>
          <a:ext cx="1023331" cy="787238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Ind. </a:t>
          </a:r>
          <a:r>
            <a:rPr lang="en-US" sz="1100" kern="1200" dirty="0" err="1" smtClean="0">
              <a:solidFill>
                <a:schemeClr val="tx1"/>
              </a:solidFill>
            </a:rPr>
            <a:t>Engag</a:t>
          </a:r>
          <a:r>
            <a:rPr lang="en-US" sz="1100" kern="1200" dirty="0" smtClean="0">
              <a:solidFill>
                <a:schemeClr val="tx1"/>
              </a:solidFill>
            </a:rPr>
            <a:t>. Working Group</a:t>
          </a:r>
          <a:endParaRPr lang="en-US" sz="1100" kern="1200" dirty="0"/>
        </a:p>
      </dsp:txBody>
      <dsp:txXfrm>
        <a:off x="2732894" y="3386190"/>
        <a:ext cx="1023331" cy="787238"/>
      </dsp:txXfrm>
    </dsp:sp>
    <dsp:sp modelId="{1C10D839-4B47-43DE-9660-551F5D05883C}">
      <dsp:nvSpPr>
        <dsp:cNvPr id="0" name=""/>
        <dsp:cNvSpPr/>
      </dsp:nvSpPr>
      <dsp:spPr>
        <a:xfrm>
          <a:off x="3715292" y="2384051"/>
          <a:ext cx="1023331" cy="78723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Conferences Track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(V. Piuri)</a:t>
          </a:r>
          <a:endParaRPr lang="en-US" sz="1100" kern="1200" dirty="0"/>
        </a:p>
      </dsp:txBody>
      <dsp:txXfrm>
        <a:off x="3715292" y="2384051"/>
        <a:ext cx="1023331" cy="787238"/>
      </dsp:txXfrm>
    </dsp:sp>
    <dsp:sp modelId="{41AE69BF-DA9E-4324-B99C-20159EA2FFED}">
      <dsp:nvSpPr>
        <dsp:cNvPr id="0" name=""/>
        <dsp:cNvSpPr/>
      </dsp:nvSpPr>
      <dsp:spPr>
        <a:xfrm>
          <a:off x="3971125" y="3386190"/>
          <a:ext cx="1023331" cy="78723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Conferences Working Group</a:t>
          </a:r>
          <a:endParaRPr lang="en-US" sz="1100" kern="1200" dirty="0"/>
        </a:p>
      </dsp:txBody>
      <dsp:txXfrm>
        <a:off x="3971125" y="3386190"/>
        <a:ext cx="1023331" cy="787238"/>
      </dsp:txXfrm>
    </dsp:sp>
    <dsp:sp modelId="{8CD0CAAB-FF57-418A-A0C1-370BC2A3EDEA}">
      <dsp:nvSpPr>
        <dsp:cNvPr id="0" name=""/>
        <dsp:cNvSpPr/>
      </dsp:nvSpPr>
      <dsp:spPr>
        <a:xfrm>
          <a:off x="4953524" y="2384051"/>
          <a:ext cx="1023331" cy="78723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Standards Track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(C. Adams)</a:t>
          </a:r>
          <a:endParaRPr lang="en-US" sz="1100" kern="1200" dirty="0"/>
        </a:p>
      </dsp:txBody>
      <dsp:txXfrm>
        <a:off x="4953524" y="2384051"/>
        <a:ext cx="1023331" cy="787238"/>
      </dsp:txXfrm>
    </dsp:sp>
    <dsp:sp modelId="{37ACCCAB-4F9A-4F54-8985-605F3C4471EC}">
      <dsp:nvSpPr>
        <dsp:cNvPr id="0" name=""/>
        <dsp:cNvSpPr/>
      </dsp:nvSpPr>
      <dsp:spPr>
        <a:xfrm>
          <a:off x="5209357" y="3386190"/>
          <a:ext cx="1023331" cy="78723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Standards Working Group</a:t>
          </a:r>
          <a:endParaRPr lang="en-US" sz="1100" kern="1200" dirty="0"/>
        </a:p>
      </dsp:txBody>
      <dsp:txXfrm>
        <a:off x="5209357" y="3386190"/>
        <a:ext cx="1023331" cy="787238"/>
      </dsp:txXfrm>
    </dsp:sp>
    <dsp:sp modelId="{D53BB870-C838-4B19-9864-A06CE7E0E20B}">
      <dsp:nvSpPr>
        <dsp:cNvPr id="0" name=""/>
        <dsp:cNvSpPr/>
      </dsp:nvSpPr>
      <dsp:spPr>
        <a:xfrm>
          <a:off x="6191755" y="2384051"/>
          <a:ext cx="1023331" cy="787238"/>
        </a:xfrm>
        <a:prstGeom prst="rect">
          <a:avLst/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Content / Community Dev. Track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(L. Stogner)</a:t>
          </a:r>
          <a:endParaRPr lang="en-US" sz="1100" kern="1200" dirty="0"/>
        </a:p>
      </dsp:txBody>
      <dsp:txXfrm>
        <a:off x="6191755" y="2384051"/>
        <a:ext cx="1023331" cy="787238"/>
      </dsp:txXfrm>
    </dsp:sp>
    <dsp:sp modelId="{6416D286-0DDB-41E0-90D0-DC914FF0C7A2}">
      <dsp:nvSpPr>
        <dsp:cNvPr id="0" name=""/>
        <dsp:cNvSpPr/>
      </dsp:nvSpPr>
      <dsp:spPr>
        <a:xfrm>
          <a:off x="6447588" y="3386190"/>
          <a:ext cx="1023331" cy="787238"/>
        </a:xfrm>
        <a:prstGeom prst="rect">
          <a:avLst/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 Content / </a:t>
          </a:r>
          <a:r>
            <a:rPr lang="en-US" sz="1100" kern="1200" dirty="0" err="1" smtClean="0">
              <a:solidFill>
                <a:schemeClr val="tx1"/>
              </a:solidFill>
            </a:rPr>
            <a:t>Cmmty</a:t>
          </a:r>
          <a:r>
            <a:rPr lang="en-US" sz="1100" kern="1200" dirty="0" smtClean="0">
              <a:solidFill>
                <a:schemeClr val="tx1"/>
              </a:solidFill>
            </a:rPr>
            <a:t> Dev. Working Group</a:t>
          </a:r>
          <a:endParaRPr lang="en-US" sz="1100" kern="1200" dirty="0"/>
        </a:p>
      </dsp:txBody>
      <dsp:txXfrm>
        <a:off x="6447588" y="3386190"/>
        <a:ext cx="1023331" cy="787238"/>
      </dsp:txXfrm>
    </dsp:sp>
    <dsp:sp modelId="{7C451D0F-14C7-4578-9FA0-A5C1D672F30F}">
      <dsp:nvSpPr>
        <dsp:cNvPr id="0" name=""/>
        <dsp:cNvSpPr/>
      </dsp:nvSpPr>
      <dsp:spPr>
        <a:xfrm>
          <a:off x="7429987" y="2384051"/>
          <a:ext cx="1023331" cy="787238"/>
        </a:xfrm>
        <a:prstGeom prst="rect">
          <a:avLst/>
        </a:prstGeom>
        <a:solidFill>
          <a:srgbClr val="CC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Scenarios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Track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(H. Berndt)</a:t>
          </a:r>
          <a:endParaRPr lang="en-US" sz="1100" kern="1200" dirty="0"/>
        </a:p>
      </dsp:txBody>
      <dsp:txXfrm>
        <a:off x="7429987" y="2384051"/>
        <a:ext cx="1023331" cy="787238"/>
      </dsp:txXfrm>
    </dsp:sp>
    <dsp:sp modelId="{75B00907-BF5F-4C46-9E59-73A1E323A42B}">
      <dsp:nvSpPr>
        <dsp:cNvPr id="0" name=""/>
        <dsp:cNvSpPr/>
      </dsp:nvSpPr>
      <dsp:spPr>
        <a:xfrm>
          <a:off x="7685820" y="3386190"/>
          <a:ext cx="1023331" cy="787238"/>
        </a:xfrm>
        <a:prstGeom prst="rect">
          <a:avLst/>
        </a:prstGeom>
        <a:solidFill>
          <a:srgbClr val="CC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Scenarios Working Group</a:t>
          </a:r>
          <a:endParaRPr lang="en-US" sz="1100" kern="1200" dirty="0"/>
        </a:p>
      </dsp:txBody>
      <dsp:txXfrm>
        <a:off x="7685820" y="3386190"/>
        <a:ext cx="1023331" cy="787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CE7CE6-B30F-45B1-8A07-4F673A3369EC}" type="datetime1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EA60A0B-A9BA-4EF7-9567-49D5F9EC5A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911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00F45CC-0A6B-4A0A-B3D8-30CAB5ABA9EC}" type="datetime1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46" tIns="46223" rIns="92446" bIns="4622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EABB23D-A2AD-4EBC-9EC5-5955C5BC7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05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80000"/>
              <a:buFontTx/>
              <a:buBlip>
                <a:blip r:embed="rId3"/>
              </a:buBlip>
            </a:pPr>
            <a:r>
              <a:rPr lang="en-US" sz="1200" dirty="0" smtClean="0">
                <a:cs typeface="Arial" pitchFamily="34" charset="0"/>
              </a:rPr>
              <a:t>Prior to the launch of the IoT Initiative, IEEE IoT activities and offerings were siloed; making it a challenge for members and non-members seeking a “one-stop-shop” for globally-relevant IoT intelligence and to navigate and connect the dots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80000"/>
              <a:buFontTx/>
              <a:buBlip>
                <a:blip r:embed="rId3"/>
              </a:buBlip>
            </a:pPr>
            <a:r>
              <a:rPr lang="en-US" sz="1200" dirty="0" smtClean="0">
                <a:cs typeface="Arial" pitchFamily="34" charset="0"/>
              </a:rPr>
              <a:t>The activities that comprise the IEEE IoT Initiative provide a global view and a platform for ideas</a:t>
            </a:r>
            <a:r>
              <a:rPr lang="en-US" sz="1200" baseline="0" dirty="0" smtClean="0">
                <a:cs typeface="Arial" pitchFamily="34" charset="0"/>
              </a:rPr>
              <a:t> exchange and knowledge</a:t>
            </a:r>
            <a:endParaRPr lang="en-US" sz="1200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BB23D-A2AD-4EBC-9EC5-5955C5BC723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55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68" indent="-285719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75" indent="-228574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25" indent="-228574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74" indent="-228574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24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475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24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775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1200" dirty="0">
                <a:latin typeface="Times New Roman" pitchFamily="18" charset="0"/>
              </a:rPr>
              <a:t>02/08/10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68" indent="-285719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75" indent="-228574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25" indent="-228574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74" indent="-228574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24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475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24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775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9BBEF83A-6D91-4ABB-955C-FF1191BC1230}" type="slidenum">
              <a:rPr lang="en-US" sz="1200">
                <a:latin typeface="Times New Roman" pitchFamily="18" charset="0"/>
              </a:rPr>
              <a:pPr/>
              <a:t>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35844" name="Text Box 1"/>
          <p:cNvSpPr txBox="1">
            <a:spLocks noChangeArrowheads="1"/>
          </p:cNvSpPr>
          <p:nvPr/>
        </p:nvSpPr>
        <p:spPr bwMode="auto">
          <a:xfrm>
            <a:off x="1184373" y="698500"/>
            <a:ext cx="451619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463" tIns="46233" rIns="92463" bIns="462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dirty="0"/>
          </a:p>
        </p:txBody>
      </p:sp>
      <p:sp>
        <p:nvSpPr>
          <p:cNvPr id="35845" name="Text Box 2"/>
          <p:cNvSpPr>
            <a:spLocks noGrp="1" noChangeArrowheads="1"/>
          </p:cNvSpPr>
          <p:nvPr>
            <p:ph type="body"/>
          </p:nvPr>
        </p:nvSpPr>
        <p:spPr>
          <a:xfrm>
            <a:off x="688807" y="4416427"/>
            <a:ext cx="5504204" cy="4275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295" tIns="44145" rIns="88295" bIns="44145" anchor="ctr"/>
          <a:lstStyle/>
          <a:p>
            <a:endParaRPr lang="en-US" dirty="0" smtClean="0"/>
          </a:p>
        </p:txBody>
      </p:sp>
      <p:sp>
        <p:nvSpPr>
          <p:cNvPr id="35846" name="Text Box 3"/>
          <p:cNvSpPr txBox="1">
            <a:spLocks noChangeArrowheads="1"/>
          </p:cNvSpPr>
          <p:nvPr/>
        </p:nvSpPr>
        <p:spPr bwMode="auto">
          <a:xfrm>
            <a:off x="3897518" y="0"/>
            <a:ext cx="298274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508" tIns="46579" rIns="93508" bIns="46579"/>
          <a:lstStyle>
            <a:lvl1pPr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</a:rPr>
              <a:t>02/08/10</a:t>
            </a:r>
          </a:p>
        </p:txBody>
      </p:sp>
      <p:sp>
        <p:nvSpPr>
          <p:cNvPr id="35847" name="Text Box 4"/>
          <p:cNvSpPr txBox="1">
            <a:spLocks noChangeArrowheads="1"/>
          </p:cNvSpPr>
          <p:nvPr/>
        </p:nvSpPr>
        <p:spPr bwMode="auto">
          <a:xfrm>
            <a:off x="3897518" y="8831263"/>
            <a:ext cx="298274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508" tIns="46579" rIns="93508" bIns="46579" anchor="b"/>
          <a:lstStyle>
            <a:lvl1pPr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9DE986A4-0A57-49BC-9B0D-5172362F414A}" type="slidenum">
              <a:rPr lang="en-US" sz="1200">
                <a:solidFill>
                  <a:srgbClr val="000000"/>
                </a:solidFill>
              </a:rPr>
              <a:pPr algn="r"/>
              <a:t>8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56976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9C0A2-FCD1-44B8-9DE6-97999D532EC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52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81" indent="-17018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98818-8669-F54B-8225-FB9917C207C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48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81" indent="-17018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98818-8669-F54B-8225-FB9917C207C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48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81" indent="-17018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98818-8669-F54B-8225-FB9917C207C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48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68" indent="-285719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75" indent="-228574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25" indent="-228574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74" indent="-228574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24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475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24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775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1200" dirty="0">
                <a:latin typeface="Times New Roman" pitchFamily="18" charset="0"/>
              </a:rPr>
              <a:t>02/08/10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68" indent="-285719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75" indent="-228574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25" indent="-228574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74" indent="-228574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24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475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24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775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9BBEF83A-6D91-4ABB-955C-FF1191BC1230}" type="slidenum">
              <a:rPr lang="en-US" sz="1200">
                <a:latin typeface="Times New Roman" pitchFamily="18" charset="0"/>
              </a:rPr>
              <a:pPr/>
              <a:t>18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35844" name="Text Box 1"/>
          <p:cNvSpPr txBox="1">
            <a:spLocks noChangeArrowheads="1"/>
          </p:cNvSpPr>
          <p:nvPr/>
        </p:nvSpPr>
        <p:spPr bwMode="auto">
          <a:xfrm>
            <a:off x="1184373" y="698500"/>
            <a:ext cx="451619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463" tIns="46233" rIns="92463" bIns="462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dirty="0"/>
          </a:p>
        </p:txBody>
      </p:sp>
      <p:sp>
        <p:nvSpPr>
          <p:cNvPr id="35845" name="Text Box 2"/>
          <p:cNvSpPr>
            <a:spLocks noGrp="1" noChangeArrowheads="1"/>
          </p:cNvSpPr>
          <p:nvPr>
            <p:ph type="body"/>
          </p:nvPr>
        </p:nvSpPr>
        <p:spPr>
          <a:xfrm>
            <a:off x="688806" y="4416427"/>
            <a:ext cx="5504204" cy="42751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295" tIns="44145" rIns="88295" bIns="44145" anchor="ctr"/>
          <a:lstStyle/>
          <a:p>
            <a:endParaRPr lang="en-US" dirty="0" smtClean="0"/>
          </a:p>
        </p:txBody>
      </p:sp>
      <p:sp>
        <p:nvSpPr>
          <p:cNvPr id="35846" name="Text Box 3"/>
          <p:cNvSpPr txBox="1">
            <a:spLocks noChangeArrowheads="1"/>
          </p:cNvSpPr>
          <p:nvPr/>
        </p:nvSpPr>
        <p:spPr bwMode="auto">
          <a:xfrm>
            <a:off x="3897516" y="0"/>
            <a:ext cx="298274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508" tIns="46579" rIns="93508" bIns="46579"/>
          <a:lstStyle>
            <a:lvl1pPr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</a:rPr>
              <a:t>02/08/10</a:t>
            </a:r>
          </a:p>
        </p:txBody>
      </p:sp>
      <p:sp>
        <p:nvSpPr>
          <p:cNvPr id="35847" name="Text Box 4"/>
          <p:cNvSpPr txBox="1">
            <a:spLocks noChangeArrowheads="1"/>
          </p:cNvSpPr>
          <p:nvPr/>
        </p:nvSpPr>
        <p:spPr bwMode="auto">
          <a:xfrm>
            <a:off x="3897516" y="8831263"/>
            <a:ext cx="298274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508" tIns="46579" rIns="93508" bIns="46579" anchor="b"/>
          <a:lstStyle>
            <a:lvl1pPr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9DE986A4-0A57-49BC-9B0D-5172362F414A}" type="slidenum">
              <a:rPr lang="en-US" sz="1200">
                <a:solidFill>
                  <a:srgbClr val="000000"/>
                </a:solidFill>
              </a:rPr>
              <a:pPr algn="r"/>
              <a:t>18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BD73F4-0D48-4B95-B540-7B58041563A3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1888" y="695325"/>
            <a:ext cx="462438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398038"/>
            <a:ext cx="5046663" cy="4167240"/>
          </a:xfrm>
          <a:noFill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2730F-97C7-4F45-93CD-1A4590B63821}" type="datetime1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D3506-FE24-411D-A3D8-72AC5700A3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C0944-B0E6-486F-AAA5-1D253D45B37A}" type="datetime1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C0F1B-9E52-4E9B-8B52-98368C1AEB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80EA3-3543-443D-8BA7-B4DB3EA242D7}" type="datetime1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902A5-0E74-4A66-8439-640027203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6275" y="200025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6775" y="20002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6775" y="41338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6750" y="59055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055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5825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10/21/2013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01E14-EFBB-4129-BB87-84078BAFFD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648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Historical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121" y="1150964"/>
            <a:ext cx="7962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5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3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User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705" y="1155210"/>
            <a:ext cx="7848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18364-2819-4896-BA06-BDF3017B8E9E}" type="datetime1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34722-2E4D-4950-920A-8B86E12A91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chnology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8" y="1152144"/>
            <a:ext cx="7964424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6275" y="200025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6775" y="20002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6775" y="41338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58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6 March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09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6 March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62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6 March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Myriad Pro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 sz="1600"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0916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14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752851" cy="4343400"/>
          </a:xfrm>
        </p:spPr>
        <p:txBody>
          <a:bodyPr/>
          <a:lstStyle>
            <a:lvl1pPr marL="274320" indent="-273050"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6 March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Myriad Pro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05349" y="1600200"/>
            <a:ext cx="3752851" cy="4343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26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6 March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BFFD-5DB9-4833-91C0-BF3ECA5053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31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6 March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5905-EE7D-4673-B5F4-2BF5096DB9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02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762000" y="1676400"/>
            <a:ext cx="7772400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41320848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532BD-5358-4D5A-9D3D-7044DCF396FF}" type="datetime1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96FAA-9F46-4166-90E8-8CC80120DE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IEEE_SA_Bar_Graphic_long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4" descr="IEEE_whit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Powerpoint Title would go here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857944D-6E52-4F0F-A61B-901FAA7705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6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F1B6B-C7D2-4297-98A5-E3AF48274141}" type="datetime1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E5A80-B58C-4797-BAAC-718A62F58971}" type="slidenum">
              <a:rPr lang="en-US"/>
              <a:pPr>
                <a:defRPr/>
              </a:pPr>
              <a:t>‹#›</a:t>
            </a:fld>
            <a:endParaRPr lang="en-US" sz="1400" dirty="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683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A179F-8C5D-4729-8F18-CDEFF91A0C9E}" type="datetime1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Powerpoint Title would go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9ACDB-E157-4115-8803-AFF341E8C60C}" type="slidenum">
              <a:rPr lang="en-US"/>
              <a:pPr>
                <a:defRPr/>
              </a:pPr>
              <a:t>‹#›</a:t>
            </a:fld>
            <a:endParaRPr lang="en-US" sz="1400" dirty="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6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E2BA7-31FA-4F1C-9145-6ECDF2980C87}" type="datetime1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Powerpoint Title would go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529E8-9653-42A8-AFC3-710C15B6A3DE}" type="slidenum">
              <a:rPr lang="en-US"/>
              <a:pPr>
                <a:defRPr/>
              </a:pPr>
              <a:t>‹#›</a:t>
            </a:fld>
            <a:endParaRPr lang="en-US" sz="1400" dirty="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55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B0240-008F-460F-8EAA-5875F18A81EF}" type="datetime1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E95C-A11A-4F3F-81C3-A39126C04E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160FE-1603-483A-AD61-08CF363465AB}" type="datetime1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844F9-92B8-49DF-8B8D-2ADD734EF9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0D6F2-6579-409E-8E53-0ACA4F09F93E}" type="datetime1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E475-7D7F-4F92-AA75-ACACA45DAA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BA804-9F14-43AD-BBAB-926A56D50F0B}" type="datetime1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9965B-3A83-4B4B-A58B-6EBB68A809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E8EA4-BEB9-418A-94DA-623852953307}" type="datetime1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3E757-022A-420D-A6CB-899987E537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C199A-6D03-4483-A699-11E3E6F6D13B}" type="datetime1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7196-C0B3-4699-B8E0-0EC40EB02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9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2973010" y="6123818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87AF8726-CCBF-49BF-A450-70D92B1E8C88}" type="datetime1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2287210" y="6123818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52F45AD7-B65F-4CFC-8B86-5AA8EAE41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13-TA-220_Internet-of-Things-logo.jpg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30" y="5934603"/>
            <a:ext cx="1768760" cy="5901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91" r:id="rId1"/>
    <p:sldLayoutId id="2147485677" r:id="rId2"/>
    <p:sldLayoutId id="2147485678" r:id="rId3"/>
    <p:sldLayoutId id="2147485679" r:id="rId4"/>
    <p:sldLayoutId id="2147485680" r:id="rId5"/>
    <p:sldLayoutId id="2147485681" r:id="rId6"/>
    <p:sldLayoutId id="2147485682" r:id="rId7"/>
    <p:sldLayoutId id="2147485683" r:id="rId8"/>
    <p:sldLayoutId id="2147485684" r:id="rId9"/>
    <p:sldLayoutId id="2147485685" r:id="rId10"/>
    <p:sldLayoutId id="2147485686" r:id="rId11"/>
    <p:sldLayoutId id="2147485687" r:id="rId12"/>
    <p:sldLayoutId id="2147485692" r:id="rId13"/>
    <p:sldLayoutId id="2147485693" r:id="rId14"/>
    <p:sldLayoutId id="2147485694" r:id="rId15"/>
    <p:sldLayoutId id="2147485695" r:id="rId16"/>
    <p:sldLayoutId id="2147485718" r:id="rId1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2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B9FC7AEC-7231-4C64-96CC-D09155D42F9E}" type="datetime1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462D4FC0-3D62-4545-85FB-4ED45DCC08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4" name="Picture 7" descr="IEEE_TAG_BLU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97" r:id="rId1"/>
    <p:sldLayoutId id="2147485698" r:id="rId2"/>
    <p:sldLayoutId id="2147485699" r:id="rId3"/>
    <p:sldLayoutId id="2147485700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8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07594"/>
            <a:ext cx="7772400" cy="48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62150"/>
            <a:ext cx="77724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6 March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2" y="6629400"/>
            <a:ext cx="4381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1D9BA1A-DCA0-4F42-B822-C546F63BDACE}" type="slidenum">
              <a:rPr lang="en-US">
                <a:solidFill>
                  <a:srgbClr val="000000"/>
                </a:solidFill>
                <a:ea typeface="ＭＳ Ｐゴシック" charset="-128"/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999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03" r:id="rId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0" indent="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1714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1714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2206"/>
            <a:ext cx="7772400" cy="7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6 March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2" y="6629400"/>
            <a:ext cx="4381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1D9BA1A-DCA0-4F42-B822-C546F63BDACE}" type="slidenum">
              <a:rPr lang="en-US">
                <a:solidFill>
                  <a:srgbClr val="000000"/>
                </a:solidFill>
                <a:ea typeface="ＭＳ Ｐゴシック" charset="-128"/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65537" name="Picture 10" descr="IEEE_SA_Bar_Graphic_long_lg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4427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948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05" r:id="rId1"/>
    <p:sldLayoutId id="2147485706" r:id="rId2"/>
    <p:sldLayoutId id="2147485707" r:id="rId3"/>
    <p:sldLayoutId id="2147485708" r:id="rId4"/>
    <p:sldLayoutId id="2147485709" r:id="rId5"/>
    <p:sldLayoutId id="2147485710" r:id="rId6"/>
    <p:sldLayoutId id="2147485712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274320" indent="-274320" algn="l" rtl="0" eaLnBrk="0" fontAlgn="base" hangingPunct="0">
        <a:spcBef>
          <a:spcPts val="11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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571500" indent="-276225" algn="l" rtl="0" eaLnBrk="0" fontAlgn="base" hangingPunct="0">
        <a:spcBef>
          <a:spcPts val="4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809625" indent="-228600" algn="l" rtl="0" eaLnBrk="0" fontAlgn="base" hangingPunct="0">
        <a:spcBef>
          <a:spcPts val="4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028700" indent="-17145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1200150" indent="-17145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57C7504-C4ED-4A2C-9829-C8368C1FE4DB}" type="datetime1">
              <a:rPr lang="en-US">
                <a:ea typeface="ＭＳ Ｐゴシック" charset="-128"/>
              </a:rPr>
              <a:pPr>
                <a:defRPr/>
              </a:pPr>
              <a:t>8/4/2015</a:t>
            </a:fld>
            <a:endParaRPr lang="en-US" dirty="0"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Powerpoint Title would go here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2DE8DC5-3638-4ACB-8C10-707AA734B6F2}" type="slidenum">
              <a:rPr lang="en-US">
                <a:ea typeface="ＭＳ Ｐゴシック" charset="-128"/>
              </a:rPr>
              <a:pPr>
                <a:defRPr/>
              </a:pPr>
              <a:t>‹#›</a:t>
            </a:fld>
            <a:endParaRPr lang="en-US" sz="1400" dirty="0">
              <a:latin typeface="Myriad Pro" charset="0"/>
              <a:ea typeface="ＭＳ Ｐゴシック" charset="-128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06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4" r:id="rId1"/>
    <p:sldLayoutId id="2147485715" r:id="rId2"/>
    <p:sldLayoutId id="2147485716" r:id="rId3"/>
    <p:sldLayoutId id="214748571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157538"/>
            <a:ext cx="8136053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IEEE Internet of Things (IoT) Initiative</a:t>
            </a:r>
            <a:endParaRPr lang="en-US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609600" y="4165600"/>
            <a:ext cx="7908925" cy="4302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Name, Title</a:t>
            </a:r>
          </a:p>
        </p:txBody>
      </p:sp>
      <p:sp>
        <p:nvSpPr>
          <p:cNvPr id="1536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4887913"/>
            <a:ext cx="7916863" cy="3778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Date</a:t>
            </a:r>
          </a:p>
        </p:txBody>
      </p:sp>
      <p:sp>
        <p:nvSpPr>
          <p:cNvPr id="15366" name="Text Placeholder 3"/>
          <p:cNvSpPr txBox="1">
            <a:spLocks/>
          </p:cNvSpPr>
          <p:nvPr/>
        </p:nvSpPr>
        <p:spPr bwMode="auto">
          <a:xfrm>
            <a:off x="609600" y="5260975"/>
            <a:ext cx="79168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800"/>
              </a:spcBef>
              <a:buSzPct val="135000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457200">
              <a:spcBef>
                <a:spcPts val="800"/>
              </a:spcBef>
              <a:buClr>
                <a:srgbClr val="595959"/>
              </a:buClr>
              <a:buFont typeface="Lucida Grande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457200">
              <a:spcBef>
                <a:spcPts val="700"/>
              </a:spcBef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457200">
              <a:spcBef>
                <a:spcPts val="600"/>
              </a:spcBef>
              <a:buClr>
                <a:srgbClr val="595959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457200">
              <a:spcBef>
                <a:spcPts val="600"/>
              </a:spcBef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iot.ieee.org</a:t>
            </a:r>
            <a:endParaRPr lang="en-US" sz="1600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alt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2" descr="CoverSlid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9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96" y="1453662"/>
            <a:ext cx="5197924" cy="403453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3"/>
              </a:buBlip>
              <a:defRPr sz="1800">
                <a:ea typeface="ＭＳ Ｐゴシック" pitchFamily="-112" charset="-128"/>
                <a:cs typeface="Arial" panose="020B0604020202020204" pitchFamily="34" charset="0"/>
              </a:defRPr>
            </a:lvl1pPr>
            <a:lvl2pPr marL="742950" lvl="1" indent="-285750" eaLnBrk="0" hangingPunct="0">
              <a:spcBef>
                <a:spcPct val="20000"/>
              </a:spcBef>
              <a:buClr>
                <a:srgbClr val="595959"/>
              </a:buClr>
              <a:buFont typeface="Verdana" panose="020B0604030504040204" pitchFamily="34" charset="0"/>
              <a:buChar char="‒"/>
              <a:defRPr sz="1800">
                <a:ea typeface="ＭＳ Ｐゴシック" pitchFamily="-112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 sz="2200">
                <a:latin typeface="+mn-lt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Char char="–"/>
              <a:defRPr sz="2000">
                <a:latin typeface="+mn-lt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>
                <a:latin typeface="+mn-lt"/>
                <a:ea typeface="ＭＳ Ｐゴシック" pitchFamily="-11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9pPr>
          </a:lstStyle>
          <a:p>
            <a:pPr>
              <a:buClr>
                <a:srgbClr val="3366FF"/>
              </a:buClr>
              <a:buFont typeface="Wingdings" charset="2"/>
              <a:buChar char="Ø"/>
            </a:pPr>
            <a:r>
              <a:rPr lang="en-US" dirty="0" smtClean="0">
                <a:latin typeface="+mn-lt"/>
              </a:rPr>
              <a:t>IEEE IoT Newsletter</a:t>
            </a:r>
          </a:p>
          <a:p>
            <a:pPr lvl="1">
              <a:buClr>
                <a:srgbClr val="3366FF"/>
              </a:buClr>
              <a:buFont typeface="Wingdings" charset="2"/>
              <a:buChar char="Ø"/>
            </a:pPr>
            <a:r>
              <a:rPr lang="en-US" sz="1600" dirty="0" smtClean="0">
                <a:latin typeface="+mn-lt"/>
              </a:rPr>
              <a:t>Bi-monthly, technically focused electronic publication highlighting important IoT-related technology developments, innovations, and trends from the world’s top subject matter experts, researchers, and practitioners </a:t>
            </a:r>
            <a:endParaRPr lang="en-US" sz="1600" u="sng" dirty="0" smtClean="0">
              <a:latin typeface="+mn-lt"/>
            </a:endParaRPr>
          </a:p>
          <a:p>
            <a:pPr>
              <a:buClr>
                <a:srgbClr val="3366FF"/>
              </a:buClr>
              <a:buFont typeface="Wingdings" charset="2"/>
              <a:buChar char="Ø"/>
            </a:pPr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Institute Special </a:t>
            </a:r>
            <a:r>
              <a:rPr lang="en-US" dirty="0" smtClean="0">
                <a:latin typeface="+mn-lt"/>
              </a:rPr>
              <a:t>Report: The </a:t>
            </a:r>
            <a:r>
              <a:rPr lang="en-US" dirty="0">
                <a:latin typeface="+mn-lt"/>
              </a:rPr>
              <a:t>Internet of Things, March 2014 </a:t>
            </a:r>
          </a:p>
          <a:p>
            <a:pPr marL="342900" lvl="1" indent="-342900">
              <a:buClr>
                <a:srgbClr val="3366FF"/>
              </a:buClr>
              <a:buSzPct val="80000"/>
              <a:buFont typeface="Wingdings" charset="2"/>
              <a:buChar char="Ø"/>
            </a:pPr>
            <a:r>
              <a:rPr lang="en-US" dirty="0" smtClean="0">
                <a:latin typeface="+mn-lt"/>
              </a:rPr>
              <a:t>Internet of Things Journal</a:t>
            </a:r>
            <a:endParaRPr lang="en-US" dirty="0">
              <a:latin typeface="+mn-lt"/>
            </a:endParaRPr>
          </a:p>
          <a:p>
            <a:pPr marL="742950" lvl="2" indent="-342900">
              <a:buClr>
                <a:srgbClr val="3366FF"/>
              </a:buClr>
              <a:buSzPct val="80000"/>
              <a:buFont typeface="Wingdings" charset="2"/>
              <a:buChar char="Ø"/>
            </a:pPr>
            <a:r>
              <a:rPr lang="en-US" sz="1600" dirty="0" smtClean="0"/>
              <a:t>Four issues; 33 papers</a:t>
            </a:r>
            <a:endParaRPr lang="en-US" sz="1600" u="sng" dirty="0" smtClean="0"/>
          </a:p>
          <a:p>
            <a:pPr>
              <a:buClr>
                <a:srgbClr val="3366FF"/>
              </a:buClr>
              <a:buFont typeface="Wingdings" charset="2"/>
              <a:buChar char="Ø"/>
            </a:pPr>
            <a:r>
              <a:rPr lang="en-US" dirty="0" smtClean="0">
                <a:latin typeface="+mn-lt"/>
              </a:rPr>
              <a:t>IEEE </a:t>
            </a:r>
            <a:r>
              <a:rPr lang="en-US" dirty="0" err="1" smtClean="0">
                <a:latin typeface="+mn-lt"/>
              </a:rPr>
              <a:t>Xplore</a:t>
            </a:r>
            <a:r>
              <a:rPr lang="en-US" dirty="0" smtClean="0">
                <a:latin typeface="+mn-lt"/>
              </a:rPr>
              <a:t> Digital Library</a:t>
            </a:r>
          </a:p>
          <a:p>
            <a:pPr lvl="1">
              <a:buClr>
                <a:srgbClr val="3366FF"/>
              </a:buClr>
              <a:buFont typeface="Wingdings" charset="2"/>
              <a:buChar char="Ø"/>
            </a:pPr>
            <a:r>
              <a:rPr lang="en-US" dirty="0" smtClean="0">
                <a:latin typeface="+mn-lt"/>
              </a:rPr>
              <a:t>~125,000 Internet-related documents</a:t>
            </a:r>
          </a:p>
          <a:p>
            <a:pPr lvl="1">
              <a:buFont typeface="Wingdings" charset="2"/>
              <a:buChar char="Ø"/>
            </a:pPr>
            <a:endParaRPr lang="en-US" u="sng" dirty="0">
              <a:latin typeface="+mn-lt"/>
            </a:endParaRP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1" y="376001"/>
            <a:ext cx="9579949" cy="632348"/>
          </a:xfrm>
        </p:spPr>
        <p:txBody>
          <a:bodyPr/>
          <a:lstStyle/>
          <a:p>
            <a:r>
              <a:rPr lang="en-US" sz="2900" baseline="0" dirty="0" smtClean="0"/>
              <a:t>IEEE IoT Thought Leadership:</a:t>
            </a:r>
            <a:r>
              <a:rPr lang="en-US" sz="2900" dirty="0"/>
              <a:t> 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baseline="0" dirty="0" smtClean="0"/>
              <a:t>Newsletter</a:t>
            </a:r>
            <a:r>
              <a:rPr lang="en-US" sz="2900" dirty="0" smtClean="0"/>
              <a:t> &amp; Publications</a:t>
            </a:r>
            <a:endParaRPr lang="en-US" sz="2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0977">
            <a:off x="6188360" y="4078568"/>
            <a:ext cx="1891698" cy="1644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Shot 2015-06-24 at 1.04.26 P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59308">
            <a:off x="5726986" y="1113468"/>
            <a:ext cx="2277005" cy="1664256"/>
          </a:xfrm>
          <a:prstGeom prst="rect">
            <a:avLst/>
          </a:prstGeom>
        </p:spPr>
      </p:pic>
      <p:pic>
        <p:nvPicPr>
          <p:cNvPr id="10" name="Picture 9" descr="Screen Shot 2015-05-08 at 12.05.5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8654">
            <a:off x="5476851" y="2742316"/>
            <a:ext cx="2658402" cy="1276033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468450" y="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fld id="{25613054-E75A-41CA-8EAD-8BB590B6EFEA}" type="slidenum">
              <a:rPr lang="en-US" sz="1000">
                <a:solidFill>
                  <a:srgbClr val="898989"/>
                </a:solidFill>
              </a:rPr>
              <a:pPr algn="ctr"/>
              <a:t>10</a:t>
            </a:fld>
            <a:endParaRPr lang="en-US" sz="1000" dirty="0">
              <a:solidFill>
                <a:srgbClr val="898989"/>
              </a:solidFill>
            </a:endParaRPr>
          </a:p>
        </p:txBody>
      </p:sp>
      <p:pic>
        <p:nvPicPr>
          <p:cNvPr id="6" name="Picture 5" descr="Screen Shot 2015-07-20 at 5.04.0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4924">
            <a:off x="4972050" y="4889500"/>
            <a:ext cx="26543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5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59" y="281675"/>
            <a:ext cx="7772400" cy="590283"/>
          </a:xfrm>
        </p:spPr>
        <p:txBody>
          <a:bodyPr/>
          <a:lstStyle/>
          <a:p>
            <a:r>
              <a:rPr lang="en-US" sz="2900" dirty="0"/>
              <a:t>IEEE IoT </a:t>
            </a:r>
            <a:r>
              <a:rPr lang="en-US" sz="2900" dirty="0" smtClean="0"/>
              <a:t>Experts Webinar </a:t>
            </a:r>
            <a:r>
              <a:rPr lang="en-US" sz="2900" dirty="0"/>
              <a:t>Series</a:t>
            </a:r>
            <a:br>
              <a:rPr lang="en-US" sz="2900" dirty="0"/>
            </a:b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772" y="749300"/>
            <a:ext cx="8750677" cy="577108"/>
          </a:xfrm>
        </p:spPr>
        <p:txBody>
          <a:bodyPr/>
          <a:lstStyle/>
          <a:p>
            <a:pPr marL="0" indent="0">
              <a:buNone/>
            </a:pPr>
            <a:r>
              <a:rPr lang="en-US" sz="1400" i="1" dirty="0" smtClean="0"/>
              <a:t>Learn </a:t>
            </a:r>
            <a:r>
              <a:rPr lang="en-US" sz="1400" i="1" dirty="0"/>
              <a:t>from recognized industry experts about critical </a:t>
            </a:r>
            <a:r>
              <a:rPr lang="en-US" sz="1400" i="1" dirty="0" smtClean="0"/>
              <a:t>aspects of </a:t>
            </a:r>
            <a:r>
              <a:rPr lang="en-US" sz="1400" i="1" dirty="0"/>
              <a:t>the </a:t>
            </a:r>
            <a:r>
              <a:rPr lang="en-US" sz="1400" i="1" dirty="0" err="1" smtClean="0"/>
              <a:t>IoT</a:t>
            </a:r>
            <a:r>
              <a:rPr lang="en-US" sz="1400" i="1" dirty="0" smtClean="0"/>
              <a:t> ecosystem.</a:t>
            </a:r>
          </a:p>
          <a:p>
            <a:pPr marL="0" indent="0">
              <a:buNone/>
            </a:pPr>
            <a:r>
              <a:rPr lang="en-US" sz="1400" i="1" dirty="0" smtClean="0"/>
              <a:t>IEEE </a:t>
            </a:r>
            <a:r>
              <a:rPr lang="en-US" sz="1400" i="1" dirty="0" err="1" smtClean="0"/>
              <a:t>IoT</a:t>
            </a:r>
            <a:r>
              <a:rPr lang="en-US" sz="1400" i="1" dirty="0" smtClean="0"/>
              <a:t> experts are </a:t>
            </a:r>
            <a:r>
              <a:rPr lang="en-US" sz="1400" i="1" dirty="0"/>
              <a:t>available to speak, answer </a:t>
            </a:r>
            <a:r>
              <a:rPr lang="en-US" sz="1400" i="1" dirty="0" smtClean="0"/>
              <a:t>questions, </a:t>
            </a:r>
            <a:r>
              <a:rPr lang="en-US" sz="1400" i="1" dirty="0"/>
              <a:t>and </a:t>
            </a:r>
            <a:r>
              <a:rPr lang="en-US" sz="1400" i="1" dirty="0" smtClean="0"/>
              <a:t>connect interested professionals  to </a:t>
            </a:r>
            <a:r>
              <a:rPr lang="en-US" sz="1400" i="1" dirty="0"/>
              <a:t>the world of IEEE </a:t>
            </a:r>
            <a:r>
              <a:rPr lang="en-US" sz="1400" i="1" dirty="0" err="1" smtClean="0"/>
              <a:t>IoT</a:t>
            </a:r>
            <a:r>
              <a:rPr lang="en-US" sz="1400" i="1" dirty="0" smtClean="0"/>
              <a:t>.</a:t>
            </a:r>
            <a:endParaRPr lang="en-US" sz="1400" i="1" dirty="0"/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53455" y="1638583"/>
            <a:ext cx="8026400" cy="4339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n-lt"/>
              </a:rPr>
              <a:t>Roberto Saracco</a:t>
            </a:r>
            <a:r>
              <a:rPr lang="en-US" sz="1200" dirty="0">
                <a:latin typeface="+mn-lt"/>
              </a:rPr>
              <a:t>, President, EIT ICT LABS Italy and Italy Node Director European Institute of Innovation and Technology; senior member IEEE; chair IEEE Future Directions </a:t>
            </a:r>
            <a:r>
              <a:rPr lang="en-US" sz="1200" dirty="0" smtClean="0">
                <a:latin typeface="+mn-lt"/>
              </a:rPr>
              <a:t>Committee </a:t>
            </a:r>
          </a:p>
          <a:p>
            <a:endParaRPr lang="en-US" sz="1200" dirty="0">
              <a:latin typeface="+mn-lt"/>
            </a:endParaRPr>
          </a:p>
          <a:p>
            <a:endParaRPr lang="en-US" sz="1200" b="1" dirty="0">
              <a:latin typeface="+mn-lt"/>
            </a:endParaRPr>
          </a:p>
          <a:p>
            <a:r>
              <a:rPr lang="en-US" sz="1200" b="1" dirty="0" smtClean="0">
                <a:latin typeface="+mn-lt"/>
              </a:rPr>
              <a:t>Roberto </a:t>
            </a:r>
            <a:r>
              <a:rPr lang="en-US" sz="1200" b="1" dirty="0">
                <a:latin typeface="+mn-lt"/>
              </a:rPr>
              <a:t>Minerva</a:t>
            </a:r>
            <a:r>
              <a:rPr lang="en-US" sz="1200" dirty="0">
                <a:latin typeface="+mn-lt"/>
              </a:rPr>
              <a:t>, head of Innovative Architectures, Future Centre, Strategy </a:t>
            </a:r>
            <a:r>
              <a:rPr lang="en-US" sz="1200" dirty="0" smtClean="0">
                <a:latin typeface="+mn-lt"/>
              </a:rPr>
              <a:t>Department</a:t>
            </a:r>
            <a:r>
              <a:rPr lang="en-US" sz="1200" dirty="0">
                <a:latin typeface="+mn-lt"/>
              </a:rPr>
              <a:t>, Telecom Italia; chair IEEE Future Directions Committee Working Group</a:t>
            </a:r>
          </a:p>
          <a:p>
            <a:r>
              <a:rPr lang="en-US" sz="1200" dirty="0">
                <a:latin typeface="+mn-lt"/>
              </a:rPr>
              <a:t> </a:t>
            </a:r>
          </a:p>
          <a:p>
            <a:r>
              <a:rPr lang="en-US" sz="1200" b="1" dirty="0" smtClean="0">
                <a:latin typeface="+mn-lt"/>
              </a:rPr>
              <a:t>Dr</a:t>
            </a:r>
            <a:r>
              <a:rPr lang="en-US" sz="1200" b="1" dirty="0">
                <a:latin typeface="+mn-lt"/>
              </a:rPr>
              <a:t>. Chung-Sheng Li</a:t>
            </a:r>
            <a:r>
              <a:rPr lang="en-US" sz="1200" dirty="0">
                <a:latin typeface="+mn-lt"/>
              </a:rPr>
              <a:t>, Director, Commercial Systems Department, PI IBM Research Cloud Initiatives, executive sponsor, Security 2.0 strategic initiative, IBM T.J. Watson Research Center; IEEE </a:t>
            </a:r>
            <a:r>
              <a:rPr lang="en-US" sz="1200" dirty="0" smtClean="0">
                <a:latin typeface="+mn-lt"/>
              </a:rPr>
              <a:t>Fellow </a:t>
            </a:r>
          </a:p>
          <a:p>
            <a:r>
              <a:rPr lang="en-US" sz="1200" dirty="0">
                <a:latin typeface="+mn-lt"/>
              </a:rPr>
              <a:t> </a:t>
            </a:r>
          </a:p>
          <a:p>
            <a:r>
              <a:rPr lang="en-US" sz="1200" b="1" dirty="0" smtClean="0">
                <a:latin typeface="+mn-lt"/>
              </a:rPr>
              <a:t>Oleg </a:t>
            </a:r>
            <a:r>
              <a:rPr lang="en-US" sz="1200" b="1" dirty="0">
                <a:latin typeface="+mn-lt"/>
              </a:rPr>
              <a:t>Logvinov, </a:t>
            </a:r>
            <a:r>
              <a:rPr lang="en-US" sz="1200" dirty="0" smtClean="0">
                <a:latin typeface="+mn-lt"/>
              </a:rPr>
              <a:t>Chair, IEEE </a:t>
            </a:r>
            <a:r>
              <a:rPr lang="en-US" sz="1200" dirty="0">
                <a:latin typeface="+mn-lt"/>
              </a:rPr>
              <a:t>P2413 Working Group, Architectural Framework for </a:t>
            </a:r>
            <a:r>
              <a:rPr lang="en-US" sz="1200" dirty="0" smtClean="0">
                <a:latin typeface="+mn-lt"/>
              </a:rPr>
              <a:t>IoT ; Director, Special Assignments, STMicroelectronics</a:t>
            </a:r>
            <a:r>
              <a:rPr lang="en-US" sz="1200" dirty="0">
                <a:latin typeface="+mn-lt"/>
              </a:rPr>
              <a:t>' Industrial &amp; Power Conversion Division </a:t>
            </a:r>
            <a:endParaRPr lang="en-US" sz="1200" b="1" dirty="0" smtClean="0">
              <a:latin typeface="+mn-lt"/>
            </a:endParaRPr>
          </a:p>
          <a:p>
            <a:endParaRPr lang="en-US" sz="1200" b="1" dirty="0">
              <a:latin typeface="+mn-lt"/>
            </a:endParaRPr>
          </a:p>
          <a:p>
            <a:r>
              <a:rPr lang="en-US" sz="1200" b="1" dirty="0" smtClean="0">
                <a:latin typeface="+mn-lt"/>
              </a:rPr>
              <a:t>Dr</a:t>
            </a:r>
            <a:r>
              <a:rPr lang="en-US" sz="1200" b="1" dirty="0">
                <a:latin typeface="+mn-lt"/>
              </a:rPr>
              <a:t>. Chuck </a:t>
            </a:r>
            <a:r>
              <a:rPr lang="en-US" sz="1200" b="1" dirty="0" smtClean="0">
                <a:latin typeface="+mn-lt"/>
              </a:rPr>
              <a:t>Adams</a:t>
            </a:r>
            <a:r>
              <a:rPr lang="en-US" sz="1200" dirty="0" smtClean="0">
                <a:latin typeface="+mn-lt"/>
              </a:rPr>
              <a:t>, President, IEEE </a:t>
            </a:r>
            <a:r>
              <a:rPr lang="en-US" sz="1200" dirty="0">
                <a:latin typeface="+mn-lt"/>
              </a:rPr>
              <a:t>Standards Association </a:t>
            </a:r>
            <a:r>
              <a:rPr lang="en-US" sz="1200" dirty="0" smtClean="0">
                <a:latin typeface="+mn-lt"/>
              </a:rPr>
              <a:t>(IEEE-SA) 2009</a:t>
            </a:r>
            <a:r>
              <a:rPr lang="en-US" sz="1200" dirty="0">
                <a:latin typeface="+mn-lt"/>
              </a:rPr>
              <a:t>-</a:t>
            </a:r>
            <a:r>
              <a:rPr lang="en-US" sz="1200" dirty="0" smtClean="0">
                <a:latin typeface="+mn-lt"/>
              </a:rPr>
              <a:t>2010; BoD IEEE-SA;  </a:t>
            </a:r>
            <a:r>
              <a:rPr lang="en-US" sz="1200" dirty="0">
                <a:latin typeface="+mn-lt"/>
              </a:rPr>
              <a:t>founding member </a:t>
            </a:r>
            <a:r>
              <a:rPr lang="en-US" sz="1200" dirty="0" smtClean="0">
                <a:latin typeface="+mn-lt"/>
              </a:rPr>
              <a:t>IEEE </a:t>
            </a:r>
            <a:r>
              <a:rPr lang="en-US" sz="1200" dirty="0">
                <a:latin typeface="+mn-lt"/>
              </a:rPr>
              <a:t>IoT development </a:t>
            </a:r>
            <a:r>
              <a:rPr lang="en-US" sz="1200" dirty="0" smtClean="0">
                <a:latin typeface="+mn-lt"/>
              </a:rPr>
              <a:t>program; Distinguished </a:t>
            </a:r>
            <a:r>
              <a:rPr lang="en-US" sz="1200" dirty="0">
                <a:latin typeface="+mn-lt"/>
              </a:rPr>
              <a:t>Standards </a:t>
            </a:r>
            <a:r>
              <a:rPr lang="en-US" sz="1200" dirty="0" smtClean="0">
                <a:latin typeface="+mn-lt"/>
              </a:rPr>
              <a:t>Strategist Huawei </a:t>
            </a:r>
            <a:r>
              <a:rPr lang="en-US" sz="1200" dirty="0">
                <a:latin typeface="+mn-lt"/>
              </a:rPr>
              <a:t>Technologies </a:t>
            </a:r>
          </a:p>
          <a:p>
            <a:r>
              <a:rPr lang="en-US" sz="1200" dirty="0">
                <a:latin typeface="+mn-lt"/>
              </a:rPr>
              <a:t> </a:t>
            </a:r>
          </a:p>
          <a:p>
            <a:r>
              <a:rPr lang="en-US" sz="1200" b="1" dirty="0" smtClean="0">
                <a:latin typeface="+mn-lt"/>
              </a:rPr>
              <a:t>YK Chen</a:t>
            </a:r>
            <a:r>
              <a:rPr lang="en-US" sz="1200" dirty="0" smtClean="0">
                <a:latin typeface="+mn-lt"/>
              </a:rPr>
              <a:t>, IEEE Fellow; </a:t>
            </a:r>
            <a:r>
              <a:rPr lang="en-US" sz="1200" dirty="0">
                <a:latin typeface="+mn-lt"/>
              </a:rPr>
              <a:t>Principal </a:t>
            </a:r>
            <a:r>
              <a:rPr lang="en-US" sz="1200" dirty="0" smtClean="0">
                <a:latin typeface="+mn-lt"/>
              </a:rPr>
              <a:t>Researcher, Intel Corporation; Associate </a:t>
            </a:r>
            <a:r>
              <a:rPr lang="en-US" sz="1200" dirty="0">
                <a:latin typeface="+mn-lt"/>
              </a:rPr>
              <a:t>Director </a:t>
            </a:r>
            <a:r>
              <a:rPr lang="en-US" sz="1200" dirty="0" smtClean="0">
                <a:latin typeface="+mn-lt"/>
              </a:rPr>
              <a:t>Intel</a:t>
            </a:r>
            <a:r>
              <a:rPr lang="en-US" sz="1200" dirty="0">
                <a:latin typeface="+mn-lt"/>
              </a:rPr>
              <a:t>-National Taiwan University Connected Contest Computing Center</a:t>
            </a:r>
          </a:p>
          <a:p>
            <a:r>
              <a:rPr lang="en-US" sz="1200" b="1" dirty="0">
                <a:latin typeface="+mn-lt"/>
              </a:rPr>
              <a:t> </a:t>
            </a:r>
            <a:endParaRPr lang="en-US" sz="1200" dirty="0">
              <a:latin typeface="+mn-lt"/>
            </a:endParaRPr>
          </a:p>
          <a:p>
            <a:r>
              <a:rPr lang="en-US" sz="1200" b="1" dirty="0" smtClean="0">
                <a:latin typeface="+mn-lt"/>
              </a:rPr>
              <a:t>Antonio </a:t>
            </a:r>
            <a:r>
              <a:rPr lang="en-US" sz="1200" b="1" dirty="0">
                <a:latin typeface="+mn-lt"/>
              </a:rPr>
              <a:t>Manzalini, </a:t>
            </a:r>
            <a:r>
              <a:rPr lang="en-US" sz="1200" dirty="0">
                <a:latin typeface="+mn-lt"/>
              </a:rPr>
              <a:t>Senior Manager, Strategy </a:t>
            </a:r>
            <a:r>
              <a:rPr lang="it-IT" sz="1200" dirty="0">
                <a:latin typeface="+mn-lt"/>
              </a:rPr>
              <a:t>&amp;</a:t>
            </a:r>
            <a:r>
              <a:rPr lang="en-US" sz="1200" dirty="0">
                <a:latin typeface="+mn-lt"/>
              </a:rPr>
              <a:t> Innovation, Future Centre - Telecom Italia; IEEE member; chair, IEEE Software Defined Networks </a:t>
            </a:r>
            <a:r>
              <a:rPr lang="en-US" sz="1200" dirty="0" smtClean="0">
                <a:latin typeface="+mn-lt"/>
              </a:rPr>
              <a:t>Initiative 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</p:txBody>
      </p:sp>
      <p:pic>
        <p:nvPicPr>
          <p:cNvPr id="6" name="Picture 5" descr="csli-new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97" y="2944615"/>
            <a:ext cx="537880" cy="403410"/>
          </a:xfrm>
          <a:prstGeom prst="rect">
            <a:avLst/>
          </a:prstGeom>
        </p:spPr>
      </p:pic>
      <p:pic>
        <p:nvPicPr>
          <p:cNvPr id="8" name="Picture 7" descr="logvinon oleg_03-25-2014_424x63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92" y="3402066"/>
            <a:ext cx="416562" cy="625827"/>
          </a:xfrm>
          <a:prstGeom prst="rect">
            <a:avLst/>
          </a:prstGeom>
        </p:spPr>
      </p:pic>
      <p:pic>
        <p:nvPicPr>
          <p:cNvPr id="9" name="Picture 8" descr="Adams Chuck Feb 201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66" y="4065916"/>
            <a:ext cx="392705" cy="590533"/>
          </a:xfrm>
          <a:prstGeom prst="rect">
            <a:avLst/>
          </a:prstGeom>
        </p:spPr>
      </p:pic>
      <p:pic>
        <p:nvPicPr>
          <p:cNvPr id="10" name="Picture 9" descr="Antonio Manzalini Headshot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22" y="5343380"/>
            <a:ext cx="532295" cy="399222"/>
          </a:xfrm>
          <a:prstGeom prst="rect">
            <a:avLst/>
          </a:prstGeom>
        </p:spPr>
      </p:pic>
      <p:pic>
        <p:nvPicPr>
          <p:cNvPr id="11" name="Picture 10" descr="LabsPic_Yen-Kuang_Chen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85" y="4698969"/>
            <a:ext cx="397957" cy="5991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13" y="2286255"/>
            <a:ext cx="476359" cy="571631"/>
          </a:xfrm>
          <a:prstGeom prst="rect">
            <a:avLst/>
          </a:prstGeom>
        </p:spPr>
      </p:pic>
      <p:pic>
        <p:nvPicPr>
          <p:cNvPr id="13" name="Picture 12" descr="Screen Shot 2015-06-24 at 4.49.05 PM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99" y="1614688"/>
            <a:ext cx="457475" cy="578846"/>
          </a:xfrm>
          <a:prstGeom prst="rect">
            <a:avLst/>
          </a:prstGeom>
        </p:spPr>
      </p:pic>
      <p:sp>
        <p:nvSpPr>
          <p:cNvPr id="14" name="Slide Number Placeholder 3"/>
          <p:cNvSpPr txBox="1">
            <a:spLocks/>
          </p:cNvSpPr>
          <p:nvPr/>
        </p:nvSpPr>
        <p:spPr bwMode="auto">
          <a:xfrm>
            <a:off x="8468450" y="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fld id="{25613054-E75A-41CA-8EAD-8BB590B6EFEA}" type="slidenum">
              <a:rPr lang="en-US" sz="1000">
                <a:solidFill>
                  <a:srgbClr val="898989"/>
                </a:solidFill>
              </a:rPr>
              <a:pPr algn="ctr"/>
              <a:t>11</a:t>
            </a:fld>
            <a:endParaRPr lang="en-US" sz="1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8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923" y="333032"/>
            <a:ext cx="9160926" cy="566197"/>
          </a:xfrm>
        </p:spPr>
        <p:txBody>
          <a:bodyPr/>
          <a:lstStyle/>
          <a:p>
            <a:r>
              <a:rPr lang="en-US" sz="2900" dirty="0" smtClean="0"/>
              <a:t>IEEE </a:t>
            </a:r>
            <a:r>
              <a:rPr lang="en-US" sz="2900" dirty="0"/>
              <a:t>IoT </a:t>
            </a:r>
            <a:r>
              <a:rPr lang="en-US" sz="2900" dirty="0" smtClean="0"/>
              <a:t>Brings People Together: Events</a:t>
            </a:r>
            <a:endParaRPr lang="en-US" sz="2900" dirty="0"/>
          </a:p>
        </p:txBody>
      </p:sp>
      <p:sp>
        <p:nvSpPr>
          <p:cNvPr id="17" name="TextBox 16"/>
          <p:cNvSpPr txBox="1"/>
          <p:nvPr/>
        </p:nvSpPr>
        <p:spPr>
          <a:xfrm>
            <a:off x="139700" y="936320"/>
            <a:ext cx="5410200" cy="232712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1800">
                <a:ea typeface="ＭＳ Ｐゴシック" pitchFamily="-112" charset="-128"/>
                <a:cs typeface="Arial" panose="020B0604020202020204" pitchFamily="34" charset="0"/>
              </a:defRPr>
            </a:lvl1pPr>
            <a:lvl2pPr marL="742950" lvl="1" indent="-285750" eaLnBrk="0" hangingPunct="0">
              <a:spcBef>
                <a:spcPct val="20000"/>
              </a:spcBef>
              <a:buClr>
                <a:srgbClr val="595959"/>
              </a:buClr>
              <a:buFont typeface="Verdana" panose="020B0604030504040204" pitchFamily="34" charset="0"/>
              <a:buChar char="‒"/>
              <a:defRPr sz="1800">
                <a:ea typeface="ＭＳ Ｐゴシック" pitchFamily="-112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 sz="2200">
                <a:latin typeface="+mn-lt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Char char="–"/>
              <a:defRPr sz="2000">
                <a:latin typeface="+mn-lt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>
                <a:latin typeface="+mn-lt"/>
                <a:ea typeface="ＭＳ Ｐゴシック" pitchFamily="-11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+mn-lt"/>
              </a:rPr>
              <a:t>IEEE World Forum IoT </a:t>
            </a:r>
            <a:r>
              <a:rPr lang="en-US" dirty="0" smtClean="0">
                <a:latin typeface="+mn-lt"/>
              </a:rPr>
              <a:t>Conference 2014</a:t>
            </a:r>
            <a:endParaRPr lang="en-US" dirty="0">
              <a:latin typeface="+mn-lt"/>
            </a:endParaRPr>
          </a:p>
          <a:p>
            <a:pPr>
              <a:buClr>
                <a:srgbClr val="3366FF"/>
              </a:buClr>
              <a:buFont typeface="Wingdings" charset="2"/>
              <a:buChar char="Ø"/>
            </a:pPr>
            <a:r>
              <a:rPr lang="en-US" dirty="0" smtClean="0">
                <a:latin typeface="+mn-lt"/>
              </a:rPr>
              <a:t>Inaugural event March </a:t>
            </a:r>
            <a:r>
              <a:rPr lang="en-US" dirty="0">
                <a:latin typeface="+mn-lt"/>
              </a:rPr>
              <a:t>2014; Seoul, South Korea</a:t>
            </a:r>
          </a:p>
          <a:p>
            <a:pPr>
              <a:buClr>
                <a:srgbClr val="3366FF"/>
              </a:buClr>
              <a:buFont typeface="Wingdings" charset="2"/>
              <a:buChar char="Ø"/>
            </a:pPr>
            <a:r>
              <a:rPr lang="en-US" dirty="0" smtClean="0">
                <a:latin typeface="+mn-lt"/>
              </a:rPr>
              <a:t>Attendees and Representation </a:t>
            </a:r>
            <a:r>
              <a:rPr lang="en-US" dirty="0">
                <a:latin typeface="+mn-lt"/>
              </a:rPr>
              <a:t>from 60+ global organizations</a:t>
            </a:r>
          </a:p>
          <a:p>
            <a:pPr marL="0" indent="0">
              <a:buClr>
                <a:srgbClr val="3366FF"/>
              </a:buClr>
              <a:buNone/>
            </a:pPr>
            <a:endParaRPr lang="en-US" u="sng" dirty="0" smtClean="0"/>
          </a:p>
          <a:p>
            <a:pPr marL="0" indent="0">
              <a:buClr>
                <a:srgbClr val="3366FF"/>
              </a:buClr>
              <a:buNone/>
            </a:pPr>
            <a:endParaRPr lang="en-US" u="sng" dirty="0"/>
          </a:p>
          <a:p>
            <a:pPr marL="0" indent="0">
              <a:buClr>
                <a:srgbClr val="3366FF"/>
              </a:buClr>
              <a:buNone/>
            </a:pPr>
            <a:endParaRPr lang="en-US" u="sng" dirty="0"/>
          </a:p>
          <a:p>
            <a:pPr marL="0" indent="0">
              <a:buClr>
                <a:srgbClr val="3366FF"/>
              </a:buClr>
              <a:buNone/>
            </a:pPr>
            <a:endParaRPr lang="en-US" u="sng" dirty="0" smtClean="0"/>
          </a:p>
          <a:p>
            <a:pPr marL="0" indent="0">
              <a:buClr>
                <a:srgbClr val="3366FF"/>
              </a:buClr>
              <a:buNone/>
            </a:pPr>
            <a:endParaRPr lang="en-US" u="sng" dirty="0"/>
          </a:p>
          <a:p>
            <a:pPr marL="0" indent="0">
              <a:buClr>
                <a:srgbClr val="3366FF"/>
              </a:buClr>
              <a:buNone/>
            </a:pPr>
            <a:endParaRPr lang="en-US" u="sng" dirty="0" smtClean="0"/>
          </a:p>
          <a:p>
            <a:pPr marL="0" indent="0">
              <a:buClr>
                <a:srgbClr val="3366FF"/>
              </a:buClr>
              <a:buNone/>
            </a:pPr>
            <a:endParaRPr lang="en-US" u="sng" dirty="0" smtClean="0"/>
          </a:p>
          <a:p>
            <a:pPr marL="0" indent="0">
              <a:buClr>
                <a:srgbClr val="3366FF"/>
              </a:buClr>
              <a:buNone/>
            </a:pPr>
            <a:endParaRPr lang="en-US" u="sng" dirty="0" smtClean="0"/>
          </a:p>
          <a:p>
            <a:pPr marL="0" indent="0">
              <a:buClr>
                <a:srgbClr val="3366FF"/>
              </a:buClr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612" y="938239"/>
            <a:ext cx="2984500" cy="2730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9631" y="4056789"/>
            <a:ext cx="3973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Wingdings" charset="2"/>
              <a:buChar char="Ø"/>
            </a:pPr>
            <a:r>
              <a:rPr lang="en-US" sz="1800" dirty="0">
                <a:latin typeface="+mn-lt"/>
              </a:rPr>
              <a:t>IEEE World Forum IoT Conference </a:t>
            </a:r>
            <a:r>
              <a:rPr lang="en-US" sz="1800" dirty="0" smtClean="0">
                <a:latin typeface="+mn-lt"/>
              </a:rPr>
              <a:t>2015</a:t>
            </a:r>
          </a:p>
          <a:p>
            <a:pPr marL="285750" indent="-285750">
              <a:buClr>
                <a:srgbClr val="3366FF"/>
              </a:buClr>
              <a:buFont typeface="Wingdings" charset="2"/>
              <a:buChar char="Ø"/>
            </a:pPr>
            <a:r>
              <a:rPr lang="en-US" sz="1800" dirty="0" smtClean="0">
                <a:latin typeface="+mn-lt"/>
              </a:rPr>
              <a:t>14</a:t>
            </a:r>
            <a:r>
              <a:rPr lang="en-US" sz="1800" dirty="0">
                <a:latin typeface="+mn-lt"/>
              </a:rPr>
              <a:t>-16 December 2015; Milan, </a:t>
            </a:r>
            <a:r>
              <a:rPr lang="en-US" sz="1800" dirty="0" smtClean="0">
                <a:latin typeface="+mn-lt"/>
              </a:rPr>
              <a:t>Italy</a:t>
            </a:r>
          </a:p>
          <a:p>
            <a:pPr marL="285750" indent="-285750">
              <a:buClr>
                <a:srgbClr val="3366FF"/>
              </a:buClr>
              <a:buFont typeface="Wingdings" charset="2"/>
              <a:buChar char="Ø"/>
            </a:pPr>
            <a:r>
              <a:rPr lang="en-US" sz="1800" dirty="0">
                <a:solidFill>
                  <a:srgbClr val="0000FF"/>
                </a:solidFill>
                <a:latin typeface="+mn-lt"/>
              </a:rPr>
              <a:t>http://www.ieee-wf-iot.org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/ </a:t>
            </a:r>
            <a:endParaRPr lang="en-US" sz="18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9" name="Picture 8" descr="Screen Shot 2015-04-27 at 5.43.49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2755900"/>
            <a:ext cx="4381500" cy="3098800"/>
          </a:xfrm>
          <a:prstGeom prst="rect">
            <a:avLst/>
          </a:prstGeom>
        </p:spPr>
      </p:pic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8468450" y="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fld id="{25613054-E75A-41CA-8EAD-8BB590B6EFEA}" type="slidenum">
              <a:rPr lang="en-US" sz="1000">
                <a:solidFill>
                  <a:srgbClr val="898989"/>
                </a:solidFill>
              </a:rPr>
              <a:pPr algn="ctr"/>
              <a:t>12</a:t>
            </a:fld>
            <a:endParaRPr lang="en-US" sz="1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6" y="310550"/>
            <a:ext cx="8689454" cy="566197"/>
          </a:xfrm>
        </p:spPr>
        <p:txBody>
          <a:bodyPr/>
          <a:lstStyle/>
          <a:p>
            <a:r>
              <a:rPr lang="en-US" sz="2900" dirty="0" smtClean="0"/>
              <a:t>IEEE </a:t>
            </a:r>
            <a:r>
              <a:rPr lang="en-US" sz="2900" dirty="0"/>
              <a:t>IoT </a:t>
            </a:r>
            <a:r>
              <a:rPr lang="en-US" sz="2900" dirty="0" smtClean="0"/>
              <a:t>Brings </a:t>
            </a:r>
            <a:r>
              <a:rPr lang="en-US" sz="2900" dirty="0"/>
              <a:t>P</a:t>
            </a:r>
            <a:r>
              <a:rPr lang="en-US" sz="2900" dirty="0" smtClean="0"/>
              <a:t>eople </a:t>
            </a:r>
            <a:r>
              <a:rPr lang="en-US" sz="2900" dirty="0"/>
              <a:t>T</a:t>
            </a:r>
            <a:r>
              <a:rPr lang="en-US" sz="2900" dirty="0" smtClean="0"/>
              <a:t>ogether: Events</a:t>
            </a:r>
            <a:endParaRPr lang="en-US" sz="29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468450" y="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fld id="{25613054-E75A-41CA-8EAD-8BB590B6EFEA}" type="slidenum">
              <a:rPr lang="en-US" sz="1000">
                <a:solidFill>
                  <a:srgbClr val="898989"/>
                </a:solidFill>
              </a:rPr>
              <a:pPr algn="ctr"/>
              <a:t>13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499" y="917045"/>
            <a:ext cx="4931398" cy="481744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1800">
                <a:ea typeface="ＭＳ Ｐゴシック" pitchFamily="-112" charset="-128"/>
                <a:cs typeface="Arial" panose="020B0604020202020204" pitchFamily="34" charset="0"/>
              </a:defRPr>
            </a:lvl1pPr>
            <a:lvl2pPr marL="742950" lvl="1" indent="-285750" eaLnBrk="0" hangingPunct="0">
              <a:spcBef>
                <a:spcPct val="20000"/>
              </a:spcBef>
              <a:buClr>
                <a:srgbClr val="595959"/>
              </a:buClr>
              <a:buFont typeface="Verdana" panose="020B0604030504040204" pitchFamily="34" charset="0"/>
              <a:buChar char="‒"/>
              <a:defRPr sz="1800">
                <a:ea typeface="ＭＳ Ｐゴシック" pitchFamily="-112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 sz="2200">
                <a:latin typeface="+mn-lt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Char char="–"/>
              <a:defRPr sz="2000">
                <a:latin typeface="+mn-lt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>
                <a:latin typeface="+mn-lt"/>
                <a:ea typeface="ＭＳ Ｐゴシック" pitchFamily="-11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latin typeface="+mn-lt"/>
              </a:rPr>
              <a:t>IEEE IoT Workshops</a:t>
            </a:r>
          </a:p>
          <a:p>
            <a:pPr marL="0" indent="0">
              <a:buNone/>
            </a:pPr>
            <a:r>
              <a:rPr lang="en-US" sz="1400" i="1" dirty="0">
                <a:latin typeface="+mn-lt"/>
              </a:rPr>
              <a:t>Gathering of global IoT experts, </a:t>
            </a:r>
            <a:r>
              <a:rPr lang="en-US" sz="1400" i="1" dirty="0" smtClean="0">
                <a:latin typeface="+mn-lt"/>
              </a:rPr>
              <a:t>leaders, </a:t>
            </a:r>
            <a:r>
              <a:rPr lang="en-US" sz="1400" i="1" dirty="0">
                <a:latin typeface="+mn-lt"/>
              </a:rPr>
              <a:t>and other participants to explore new technologies, </a:t>
            </a:r>
            <a:r>
              <a:rPr lang="en-US" sz="1400" i="1" dirty="0" smtClean="0">
                <a:latin typeface="+mn-lt"/>
              </a:rPr>
              <a:t>IEEE standards</a:t>
            </a:r>
            <a:r>
              <a:rPr lang="en-US" sz="1400" i="1" dirty="0">
                <a:latin typeface="+mn-lt"/>
              </a:rPr>
              <a:t>, </a:t>
            </a:r>
            <a:r>
              <a:rPr lang="en-US" sz="1400" i="1" dirty="0" smtClean="0">
                <a:latin typeface="+mn-lt"/>
              </a:rPr>
              <a:t>applications,</a:t>
            </a:r>
            <a:r>
              <a:rPr lang="en-US" sz="1400" i="1" dirty="0">
                <a:latin typeface="+mn-lt"/>
              </a:rPr>
              <a:t> and future business </a:t>
            </a:r>
            <a:r>
              <a:rPr lang="en-US" sz="1400" i="1" dirty="0" smtClean="0">
                <a:latin typeface="+mn-lt"/>
              </a:rPr>
              <a:t>models</a:t>
            </a:r>
          </a:p>
          <a:p>
            <a:pPr>
              <a:spcBef>
                <a:spcPts val="0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1400" dirty="0" smtClean="0">
                <a:latin typeface="+mn-lt"/>
                <a:cs typeface="Verdana (Body)"/>
              </a:rPr>
              <a:t>September </a:t>
            </a:r>
            <a:r>
              <a:rPr lang="en-US" sz="1400" dirty="0">
                <a:latin typeface="+mn-lt"/>
                <a:cs typeface="Verdana (Body)"/>
              </a:rPr>
              <a:t>2014, Silicon </a:t>
            </a:r>
            <a:r>
              <a:rPr lang="en-US" sz="1400" dirty="0" smtClean="0">
                <a:latin typeface="+mn-lt"/>
                <a:cs typeface="Verdana (Body)"/>
              </a:rPr>
              <a:t>Valley</a:t>
            </a:r>
          </a:p>
          <a:p>
            <a:pPr>
              <a:spcBef>
                <a:spcPts val="0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1400" dirty="0">
                <a:latin typeface="+mn-lt"/>
              </a:rPr>
              <a:t>April 2013, Shenzen, China</a:t>
            </a:r>
          </a:p>
          <a:p>
            <a:pPr>
              <a:spcBef>
                <a:spcPts val="0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1400" dirty="0" smtClean="0">
                <a:latin typeface="+mn-lt"/>
              </a:rPr>
              <a:t>November </a:t>
            </a:r>
            <a:r>
              <a:rPr lang="en-US" sz="1400" dirty="0">
                <a:latin typeface="+mn-lt"/>
              </a:rPr>
              <a:t>2013, Silicon </a:t>
            </a:r>
            <a:r>
              <a:rPr lang="en-US" sz="1400" dirty="0" smtClean="0">
                <a:latin typeface="+mn-lt"/>
              </a:rPr>
              <a:t>Valley</a:t>
            </a:r>
          </a:p>
          <a:p>
            <a:pPr>
              <a:spcBef>
                <a:spcPts val="0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1400" dirty="0" smtClean="0">
                <a:latin typeface="+mn-lt"/>
              </a:rPr>
              <a:t>November </a:t>
            </a:r>
            <a:r>
              <a:rPr lang="en-US" sz="1400" dirty="0">
                <a:latin typeface="+mn-lt"/>
              </a:rPr>
              <a:t>2012, Milan, </a:t>
            </a:r>
            <a:r>
              <a:rPr lang="en-US" sz="1400" dirty="0" smtClean="0">
                <a:latin typeface="+mn-lt"/>
              </a:rPr>
              <a:t>Italy</a:t>
            </a:r>
          </a:p>
          <a:p>
            <a:pPr marL="0" indent="0">
              <a:spcBef>
                <a:spcPts val="0"/>
              </a:spcBef>
              <a:buClr>
                <a:srgbClr val="3366FF"/>
              </a:buClr>
              <a:buNone/>
            </a:pPr>
            <a:endParaRPr lang="en-US" sz="1400" dirty="0" smtClean="0">
              <a:latin typeface="+mn-lt"/>
            </a:endParaRPr>
          </a:p>
          <a:p>
            <a:pPr marL="0" indent="0">
              <a:buNone/>
            </a:pPr>
            <a:r>
              <a:rPr lang="en-US" sz="1600" dirty="0" smtClean="0">
                <a:latin typeface="+mn-lt"/>
              </a:rPr>
              <a:t>IEEE IoT Soiree &amp; Startup Events </a:t>
            </a:r>
          </a:p>
          <a:p>
            <a:pPr marL="0" indent="0">
              <a:buNone/>
            </a:pPr>
            <a:r>
              <a:rPr lang="en-US" sz="1400" i="1" dirty="0">
                <a:latin typeface="+mn-lt"/>
              </a:rPr>
              <a:t>Bringing together established and emerging players in </a:t>
            </a:r>
            <a:r>
              <a:rPr lang="en-US" sz="1400" i="1" dirty="0" smtClean="0">
                <a:latin typeface="+mn-lt"/>
              </a:rPr>
              <a:t>IoT. Fostering </a:t>
            </a:r>
            <a:r>
              <a:rPr lang="en-US" sz="1400" i="1" dirty="0">
                <a:latin typeface="+mn-lt"/>
              </a:rPr>
              <a:t>IoT </a:t>
            </a:r>
            <a:r>
              <a:rPr lang="en-US" sz="1400" i="1" dirty="0" smtClean="0">
                <a:latin typeface="+mn-lt"/>
              </a:rPr>
              <a:t>innovation. A catalyst for expansion and growth of the IoT ecosystem</a:t>
            </a:r>
          </a:p>
          <a:p>
            <a:pPr>
              <a:spcBef>
                <a:spcPts val="0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1400" dirty="0" smtClean="0">
                <a:latin typeface="+mn-lt"/>
              </a:rPr>
              <a:t>Startup “</a:t>
            </a:r>
            <a:r>
              <a:rPr lang="en-US" sz="1400" dirty="0">
                <a:latin typeface="+mn-lt"/>
              </a:rPr>
              <a:t>Hot Seat</a:t>
            </a:r>
            <a:r>
              <a:rPr lang="en-US" sz="1400" dirty="0" smtClean="0">
                <a:latin typeface="+mn-lt"/>
              </a:rPr>
              <a:t>”: Startup </a:t>
            </a:r>
            <a:r>
              <a:rPr lang="en-US" sz="1400" dirty="0">
                <a:latin typeface="+mn-lt"/>
              </a:rPr>
              <a:t>companies </a:t>
            </a:r>
            <a:r>
              <a:rPr lang="en-US" sz="1400" dirty="0" smtClean="0">
                <a:latin typeface="+mn-lt"/>
              </a:rPr>
              <a:t>introduce </a:t>
            </a:r>
            <a:r>
              <a:rPr lang="en-US" sz="1400" dirty="0">
                <a:latin typeface="+mn-lt"/>
              </a:rPr>
              <a:t>themselves to potential partners and </a:t>
            </a:r>
            <a:r>
              <a:rPr lang="en-US" sz="1400" dirty="0" smtClean="0">
                <a:latin typeface="+mn-lt"/>
              </a:rPr>
              <a:t>investors</a:t>
            </a:r>
          </a:p>
          <a:p>
            <a:pPr>
              <a:spcBef>
                <a:spcPts val="0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1400" dirty="0" smtClean="0">
                <a:latin typeface="+mn-lt"/>
              </a:rPr>
              <a:t>Past</a:t>
            </a:r>
          </a:p>
          <a:p>
            <a:pPr lvl="1">
              <a:spcBef>
                <a:spcPts val="0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1400" dirty="0" smtClean="0">
                <a:latin typeface="+mn-lt"/>
              </a:rPr>
              <a:t>January 2015, Co-located </a:t>
            </a:r>
            <a:r>
              <a:rPr lang="en-US" sz="1400" dirty="0">
                <a:latin typeface="+mn-lt"/>
              </a:rPr>
              <a:t>with </a:t>
            </a:r>
            <a:r>
              <a:rPr lang="en-US" sz="1400" dirty="0" smtClean="0">
                <a:latin typeface="+mn-lt"/>
              </a:rPr>
              <a:t>Consumer Electronics Show, Las Vegas, NV, USA</a:t>
            </a:r>
          </a:p>
          <a:p>
            <a:pPr lvl="1">
              <a:spcBef>
                <a:spcPts val="0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1400" dirty="0" smtClean="0">
                <a:latin typeface="+mn-lt"/>
              </a:rPr>
              <a:t>May 2015, San Jose, CA, USA</a:t>
            </a:r>
          </a:p>
          <a:p>
            <a:pPr>
              <a:spcBef>
                <a:spcPts val="0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1400" dirty="0" smtClean="0">
                <a:latin typeface="+mn-lt"/>
              </a:rPr>
              <a:t> Summer 2015 IoT StartUp Event </a:t>
            </a:r>
          </a:p>
          <a:p>
            <a:pPr lvl="1">
              <a:spcBef>
                <a:spcPts val="0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1400" dirty="0" smtClean="0">
                <a:latin typeface="+mn-lt"/>
              </a:rPr>
              <a:t>Aug 13, 2015, Tel Aviv, Israel 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 smtClean="0"/>
          </a:p>
        </p:txBody>
      </p:sp>
      <p:pic>
        <p:nvPicPr>
          <p:cNvPr id="8" name="Picture 7" descr="Screen Shot 2015-04-27 at 6.17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297" y="2340248"/>
            <a:ext cx="3244212" cy="636120"/>
          </a:xfrm>
          <a:prstGeom prst="rect">
            <a:avLst/>
          </a:prstGeom>
        </p:spPr>
      </p:pic>
      <p:pic>
        <p:nvPicPr>
          <p:cNvPr id="3" name="Picture 2" descr="Screen Shot 2015-06-24 at 12.40.20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825" y="3343547"/>
            <a:ext cx="3234887" cy="2300633"/>
          </a:xfrm>
          <a:prstGeom prst="rect">
            <a:avLst/>
          </a:prstGeom>
        </p:spPr>
      </p:pic>
      <p:pic>
        <p:nvPicPr>
          <p:cNvPr id="9" name="Picture 8" descr="Screen Shot 2015-06-24 at 12.46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897" y="1228997"/>
            <a:ext cx="3350232" cy="8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86" y="291300"/>
            <a:ext cx="8928100" cy="1143000"/>
          </a:xfrm>
        </p:spPr>
        <p:txBody>
          <a:bodyPr/>
          <a:lstStyle/>
          <a:p>
            <a:r>
              <a:rPr lang="en-US" sz="2900" dirty="0"/>
              <a:t>IEEE IoT Enables Discussion </a:t>
            </a:r>
            <a:r>
              <a:rPr lang="en-US" sz="2900" dirty="0" smtClean="0"/>
              <a:t>&amp; Engagement</a:t>
            </a:r>
            <a:r>
              <a:rPr lang="en-US" sz="2900" dirty="0"/>
              <a:t>: IoT Use </a:t>
            </a:r>
            <a:r>
              <a:rPr lang="en-US" sz="2900" dirty="0" smtClean="0"/>
              <a:t>Cases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4676554"/>
            <a:ext cx="8597900" cy="1070255"/>
          </a:xfrm>
        </p:spPr>
        <p:txBody>
          <a:bodyPr/>
          <a:lstStyle/>
          <a:p>
            <a:pPr>
              <a:buClr>
                <a:srgbClr val="3366FF"/>
              </a:buClr>
              <a:buFont typeface="Wingdings" charset="2"/>
              <a:buChar char="Ø"/>
            </a:pPr>
            <a:r>
              <a:rPr lang="en-US" sz="2000" dirty="0" smtClean="0"/>
              <a:t>A collaborative space for IoT Scenarios &amp; Use Cases</a:t>
            </a:r>
          </a:p>
          <a:p>
            <a:pPr>
              <a:buClr>
                <a:srgbClr val="3366FF"/>
              </a:buClr>
              <a:buFont typeface="Wingdings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http://iot.ieee.org/iot-</a:t>
            </a:r>
            <a:r>
              <a:rPr lang="en-US" sz="2000" dirty="0" smtClean="0">
                <a:solidFill>
                  <a:srgbClr val="0000FF"/>
                </a:solidFill>
              </a:rPr>
              <a:t>scenarios.html  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035801" y="2806700"/>
            <a:ext cx="210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IoTScenarios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1765301"/>
            <a:ext cx="8813800" cy="2711564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468450" y="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fld id="{25613054-E75A-41CA-8EAD-8BB590B6EFEA}" type="slidenum">
              <a:rPr lang="en-US" sz="1000">
                <a:solidFill>
                  <a:srgbClr val="898989"/>
                </a:solidFill>
              </a:rPr>
              <a:pPr algn="ctr"/>
              <a:t>14</a:t>
            </a:fld>
            <a:endParaRPr lang="en-US" sz="1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45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09" y="336776"/>
            <a:ext cx="9144000" cy="632348"/>
          </a:xfrm>
        </p:spPr>
        <p:txBody>
          <a:bodyPr/>
          <a:lstStyle/>
          <a:p>
            <a:r>
              <a:rPr lang="en-US" sz="2800" dirty="0"/>
              <a:t>Turn to IEEE IoT for Content, </a:t>
            </a:r>
            <a:r>
              <a:rPr lang="en-US" sz="2800" dirty="0" smtClean="0"/>
              <a:t>Knowledge, </a:t>
            </a:r>
            <a:r>
              <a:rPr lang="en-US" sz="2800" dirty="0"/>
              <a:t>Collaboration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943" y="1634018"/>
            <a:ext cx="79590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The Internet </a:t>
            </a:r>
            <a:r>
              <a:rPr lang="en-US" b="1" dirty="0">
                <a:latin typeface="+mn-lt"/>
              </a:rPr>
              <a:t>of Things (IoT) </a:t>
            </a:r>
            <a:r>
              <a:rPr lang="en-US" b="1" dirty="0" smtClean="0">
                <a:latin typeface="+mn-lt"/>
              </a:rPr>
              <a:t>Definitions Document</a:t>
            </a:r>
          </a:p>
          <a:p>
            <a:endParaRPr lang="en-US" sz="2000" dirty="0" smtClean="0">
              <a:latin typeface="+mn-lt"/>
            </a:endParaRPr>
          </a:p>
          <a:p>
            <a:pPr marL="342900" indent="-342900">
              <a:buClr>
                <a:srgbClr val="3366FF"/>
              </a:buClr>
              <a:buFont typeface="Wingdings" charset="2"/>
              <a:buChar char="Ø"/>
            </a:pPr>
            <a:r>
              <a:rPr lang="en-US" sz="2000" dirty="0" smtClean="0">
                <a:latin typeface="+mn-lt"/>
              </a:rPr>
              <a:t>A “</a:t>
            </a:r>
            <a:r>
              <a:rPr lang="en-US" sz="2000" dirty="0">
                <a:latin typeface="+mn-lt"/>
              </a:rPr>
              <a:t>living document</a:t>
            </a:r>
            <a:r>
              <a:rPr lang="en-US" sz="2000" dirty="0" smtClean="0">
                <a:latin typeface="+mn-lt"/>
              </a:rPr>
              <a:t>” in a collaborative space on the IEEE IoT web portal </a:t>
            </a:r>
          </a:p>
          <a:p>
            <a:pPr marL="800100" lvl="1" indent="-342900">
              <a:buClr>
                <a:srgbClr val="3366FF"/>
              </a:buClr>
              <a:buFont typeface="Wingdings" charset="2"/>
              <a:buChar char="Ø"/>
            </a:pPr>
            <a:r>
              <a:rPr lang="en-US" sz="2000" dirty="0">
                <a:latin typeface="+mn-lt"/>
              </a:rPr>
              <a:t>Baseline definitions of IoT</a:t>
            </a:r>
          </a:p>
          <a:p>
            <a:pPr marL="800100" lvl="1" indent="-342900">
              <a:buClr>
                <a:srgbClr val="3366FF"/>
              </a:buClr>
              <a:buFont typeface="Wingdings" charset="2"/>
              <a:buChar char="Ø"/>
            </a:pPr>
            <a:r>
              <a:rPr lang="en-US" sz="2000" dirty="0" smtClean="0">
                <a:latin typeface="+mn-lt"/>
              </a:rPr>
              <a:t>Gain and contribute knowledge and ideas</a:t>
            </a:r>
            <a:endParaRPr lang="en-US" sz="2000" dirty="0">
              <a:latin typeface="+mn-lt"/>
            </a:endParaRPr>
          </a:p>
          <a:p>
            <a:pPr marL="800100" lvl="1" indent="-342900">
              <a:buClr>
                <a:srgbClr val="3366FF"/>
              </a:buClr>
              <a:buFont typeface="Wingdings" charset="2"/>
              <a:buChar char="Ø"/>
            </a:pPr>
            <a:r>
              <a:rPr lang="en-US" sz="2000" dirty="0" smtClean="0">
                <a:latin typeface="+mn-lt"/>
              </a:rPr>
              <a:t>To </a:t>
            </a:r>
            <a:r>
              <a:rPr lang="en-US" sz="2000" dirty="0">
                <a:latin typeface="+mn-lt"/>
              </a:rPr>
              <a:t>facilitate </a:t>
            </a:r>
            <a:r>
              <a:rPr lang="en-US" sz="2000" dirty="0" smtClean="0">
                <a:latin typeface="+mn-lt"/>
              </a:rPr>
              <a:t>better </a:t>
            </a:r>
            <a:r>
              <a:rPr lang="en-US" sz="2000" dirty="0">
                <a:latin typeface="+mn-lt"/>
              </a:rPr>
              <a:t>understanding of </a:t>
            </a:r>
            <a:r>
              <a:rPr lang="en-US" sz="2000" dirty="0" smtClean="0">
                <a:latin typeface="+mn-lt"/>
              </a:rPr>
              <a:t>IoT </a:t>
            </a:r>
          </a:p>
          <a:p>
            <a:pPr marL="800100" lvl="1" indent="-342900">
              <a:buClr>
                <a:srgbClr val="3366FF"/>
              </a:buClr>
              <a:buFont typeface="Wingdings" charset="2"/>
              <a:buChar char="Ø"/>
            </a:pPr>
            <a:r>
              <a:rPr lang="en-US" sz="2000" dirty="0" smtClean="0">
                <a:latin typeface="+mn-lt"/>
              </a:rPr>
              <a:t>Lead </a:t>
            </a:r>
            <a:r>
              <a:rPr lang="en-US" sz="2000" dirty="0">
                <a:latin typeface="+mn-lt"/>
              </a:rPr>
              <a:t>to further </a:t>
            </a:r>
            <a:r>
              <a:rPr lang="en-US" sz="2000" dirty="0" smtClean="0">
                <a:latin typeface="+mn-lt"/>
              </a:rPr>
              <a:t>research</a:t>
            </a:r>
          </a:p>
          <a:p>
            <a:pPr marL="800100" lvl="1" indent="-342900">
              <a:buClr>
                <a:srgbClr val="3366FF"/>
              </a:buClr>
              <a:buFont typeface="Wingdings" charset="2"/>
              <a:buChar char="Ø"/>
            </a:pPr>
            <a:r>
              <a:rPr lang="en-US" sz="2000" dirty="0" smtClean="0">
                <a:latin typeface="+mn-lt"/>
              </a:rPr>
              <a:t>Advance understanding </a:t>
            </a:r>
            <a:r>
              <a:rPr lang="en-US" sz="2000" dirty="0">
                <a:latin typeface="+mn-lt"/>
              </a:rPr>
              <a:t>of </a:t>
            </a:r>
            <a:r>
              <a:rPr lang="en-US" sz="2000" dirty="0" smtClean="0">
                <a:latin typeface="+mn-lt"/>
              </a:rPr>
              <a:t>IoT</a:t>
            </a:r>
          </a:p>
          <a:p>
            <a:pPr lvl="1"/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Get </a:t>
            </a:r>
            <a:r>
              <a:rPr lang="en-US" sz="2000" dirty="0">
                <a:latin typeface="+mn-lt"/>
              </a:rPr>
              <a:t>involved in the universal </a:t>
            </a:r>
            <a:r>
              <a:rPr lang="en-US" sz="2000" dirty="0" smtClean="0">
                <a:latin typeface="+mn-lt"/>
              </a:rPr>
              <a:t>discourse underway now!</a:t>
            </a:r>
          </a:p>
          <a:p>
            <a:r>
              <a:rPr lang="en-US" sz="2000" dirty="0">
                <a:solidFill>
                  <a:srgbClr val="0000FF"/>
                </a:solidFill>
                <a:latin typeface="+mn-lt"/>
              </a:rPr>
              <a:t>http://iot.ieee.org/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about.html 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8468450" y="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fld id="{25613054-E75A-41CA-8EAD-8BB590B6EFEA}" type="slidenum">
              <a:rPr lang="en-US" sz="1000">
                <a:solidFill>
                  <a:srgbClr val="898989"/>
                </a:solidFill>
              </a:rPr>
              <a:pPr algn="ctr"/>
              <a:t>15</a:t>
            </a:fld>
            <a:endParaRPr lang="en-US" sz="1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5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64720"/>
            <a:ext cx="5885538" cy="474078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3"/>
              </a:buBlip>
              <a:defRPr sz="1800">
                <a:ea typeface="ＭＳ Ｐゴシック" pitchFamily="-112" charset="-128"/>
                <a:cs typeface="Arial" panose="020B0604020202020204" pitchFamily="34" charset="0"/>
              </a:defRPr>
            </a:lvl1pPr>
            <a:lvl2pPr marL="742950" lvl="1" indent="-285750" eaLnBrk="0" hangingPunct="0">
              <a:spcBef>
                <a:spcPct val="20000"/>
              </a:spcBef>
              <a:buClr>
                <a:srgbClr val="595959"/>
              </a:buClr>
              <a:buFont typeface="Verdana" panose="020B0604030504040204" pitchFamily="34" charset="0"/>
              <a:buChar char="‒"/>
              <a:defRPr sz="1800">
                <a:ea typeface="ＭＳ Ｐゴシック" pitchFamily="-112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 sz="2200">
                <a:latin typeface="+mn-lt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Char char="–"/>
              <a:defRPr sz="2000">
                <a:latin typeface="+mn-lt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>
                <a:latin typeface="+mn-lt"/>
                <a:ea typeface="ＭＳ Ｐゴシック" pitchFamily="-11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9pPr>
          </a:lstStyle>
          <a:p>
            <a:pPr>
              <a:buClr>
                <a:srgbClr val="0000FF"/>
              </a:buClr>
              <a:buFont typeface="Wingdings" charset="2"/>
              <a:buChar char="Ø"/>
            </a:pPr>
            <a:r>
              <a:rPr lang="en-US" sz="1400" dirty="0" smtClean="0">
                <a:latin typeface="+mn-lt"/>
              </a:rPr>
              <a:t>IEEE</a:t>
            </a:r>
            <a:endParaRPr lang="en-US" sz="1400" dirty="0">
              <a:latin typeface="+mn-lt"/>
            </a:endParaRPr>
          </a:p>
          <a:p>
            <a:pPr lvl="1">
              <a:buClr>
                <a:srgbClr val="0000FF"/>
              </a:buClr>
              <a:buFont typeface="Wingdings" charset="2"/>
              <a:buChar char="Ø"/>
            </a:pPr>
            <a:r>
              <a:rPr lang="en-US" sz="1200" dirty="0" smtClean="0">
                <a:latin typeface="+mn-lt"/>
              </a:rPr>
              <a:t>More </a:t>
            </a:r>
            <a:r>
              <a:rPr lang="en-US" sz="1200" dirty="0">
                <a:latin typeface="+mn-lt"/>
              </a:rPr>
              <a:t>than 426,000 members in more than 160 countries, more than 50 percent of whom are from outside the United </a:t>
            </a:r>
            <a:r>
              <a:rPr lang="en-US" sz="1200" dirty="0" smtClean="0">
                <a:latin typeface="+mn-lt"/>
              </a:rPr>
              <a:t>States</a:t>
            </a:r>
          </a:p>
          <a:p>
            <a:pPr>
              <a:spcBef>
                <a:spcPts val="0"/>
              </a:spcBef>
              <a:buClr>
                <a:srgbClr val="0000FF"/>
              </a:buClr>
              <a:buFont typeface="Wingdings" charset="2"/>
              <a:buChar char="Ø"/>
            </a:pPr>
            <a:r>
              <a:rPr lang="en-US" sz="1400" dirty="0" smtClean="0">
                <a:latin typeface="+mn-lt"/>
              </a:rPr>
              <a:t>IEEE </a:t>
            </a:r>
            <a:r>
              <a:rPr lang="en-US" sz="1400" dirty="0">
                <a:latin typeface="+mn-lt"/>
              </a:rPr>
              <a:t>IoT Technical Community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</a:pPr>
            <a:r>
              <a:rPr lang="en-US" sz="1200" dirty="0" smtClean="0">
                <a:latin typeface="+mn-lt"/>
              </a:rPr>
              <a:t>9,000</a:t>
            </a:r>
            <a:r>
              <a:rPr lang="en-US" sz="1400" baseline="30000" dirty="0" smtClean="0">
                <a:latin typeface="+mn-lt"/>
              </a:rPr>
              <a:t>*</a:t>
            </a:r>
            <a:r>
              <a:rPr lang="en-US" sz="1200" dirty="0" smtClean="0">
                <a:latin typeface="+mn-lt"/>
              </a:rPr>
              <a:t>+ </a:t>
            </a:r>
            <a:r>
              <a:rPr lang="en-US" sz="1200" dirty="0">
                <a:latin typeface="+mn-lt"/>
              </a:rPr>
              <a:t>members </a:t>
            </a:r>
            <a:r>
              <a:rPr lang="en-US" sz="1200" dirty="0" smtClean="0">
                <a:latin typeface="+mn-lt"/>
              </a:rPr>
              <a:t>and growing</a:t>
            </a:r>
            <a:endParaRPr lang="en-US" sz="1200" dirty="0">
              <a:latin typeface="+mn-lt"/>
            </a:endParaRPr>
          </a:p>
          <a:p>
            <a:pPr lvl="1">
              <a:buClr>
                <a:srgbClr val="0000FF"/>
              </a:buClr>
              <a:buFont typeface="Wingdings" charset="2"/>
              <a:buChar char="Ø"/>
            </a:pPr>
            <a:r>
              <a:rPr lang="en-US" sz="1200" dirty="0">
                <a:solidFill>
                  <a:srgbClr val="0000FF"/>
                </a:solidFill>
                <a:latin typeface="+mn-lt"/>
              </a:rPr>
              <a:t> Join today via iot.ieee.org </a:t>
            </a:r>
            <a:endParaRPr lang="en-US" sz="1200" u="sng" dirty="0" smtClean="0">
              <a:solidFill>
                <a:srgbClr val="0000FF"/>
              </a:solidFill>
              <a:latin typeface="+mn-lt"/>
            </a:endParaRPr>
          </a:p>
          <a:p>
            <a:pPr>
              <a:spcBef>
                <a:spcPts val="600"/>
              </a:spcBef>
              <a:buClr>
                <a:srgbClr val="0000FF"/>
              </a:buClr>
              <a:buFont typeface="Wingdings" charset="2"/>
              <a:buChar char="Ø"/>
              <a:defRPr/>
            </a:pPr>
            <a:r>
              <a:rPr lang="en-US" sz="1400" dirty="0" smtClean="0">
                <a:latin typeface="+mn-lt"/>
              </a:rPr>
              <a:t>IEEE </a:t>
            </a:r>
            <a:r>
              <a:rPr lang="en-US" sz="1400" dirty="0">
                <a:latin typeface="+mn-lt"/>
              </a:rPr>
              <a:t>IoT on Twitter</a:t>
            </a:r>
          </a:p>
          <a:p>
            <a:pPr lvl="1">
              <a:spcBef>
                <a:spcPts val="0"/>
              </a:spcBef>
              <a:buClr>
                <a:srgbClr val="0000FF"/>
              </a:buClr>
              <a:buFont typeface="Wingdings" charset="2"/>
              <a:buChar char="Ø"/>
            </a:pPr>
            <a:r>
              <a:rPr lang="en-US" sz="1200" dirty="0" smtClean="0">
                <a:latin typeface="+mn-lt"/>
                <a:cs typeface="Arial"/>
              </a:rPr>
              <a:t>Top</a:t>
            </a:r>
            <a:r>
              <a:rPr lang="en-US" sz="1200" dirty="0">
                <a:latin typeface="+mn-lt"/>
                <a:cs typeface="Arial"/>
              </a:rPr>
              <a:t>-tier voice and resource in social media</a:t>
            </a:r>
            <a:endParaRPr lang="en-US" sz="1200" u="sng" dirty="0">
              <a:latin typeface="+mn-lt"/>
            </a:endParaRPr>
          </a:p>
          <a:p>
            <a:pPr lvl="1">
              <a:spcBef>
                <a:spcPts val="0"/>
              </a:spcBef>
              <a:buClr>
                <a:srgbClr val="0000FF"/>
              </a:buClr>
              <a:buFont typeface="Wingdings" charset="2"/>
              <a:buChar char="Ø"/>
            </a:pPr>
            <a:r>
              <a:rPr lang="en-US" sz="1200" dirty="0" smtClean="0">
                <a:latin typeface="+mn-lt"/>
              </a:rPr>
              <a:t>Large community of meaningful followers </a:t>
            </a:r>
          </a:p>
          <a:p>
            <a:pPr lvl="1">
              <a:spcBef>
                <a:spcPts val="0"/>
              </a:spcBef>
              <a:buClr>
                <a:srgbClr val="0000FF"/>
              </a:buClr>
              <a:buFont typeface="Wingdings" charset="2"/>
              <a:buChar char="Ø"/>
            </a:pPr>
            <a:r>
              <a:rPr lang="en-US" sz="1200" dirty="0" smtClean="0">
                <a:latin typeface="+mn-lt"/>
              </a:rPr>
              <a:t>Reaching &gt;2.1</a:t>
            </a:r>
            <a:r>
              <a:rPr lang="en-US" sz="1200" baseline="30000" dirty="0"/>
              <a:t>*</a:t>
            </a:r>
            <a:r>
              <a:rPr lang="en-US" sz="1200" dirty="0" smtClean="0">
                <a:latin typeface="+mn-lt"/>
              </a:rPr>
              <a:t> million Twitter users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</a:pPr>
            <a:r>
              <a:rPr lang="en-US" sz="1200" dirty="0" smtClean="0">
                <a:solidFill>
                  <a:srgbClr val="0000FF"/>
                </a:solidFill>
                <a:latin typeface="+mn-lt"/>
              </a:rPr>
              <a:t>Follow </a:t>
            </a:r>
            <a:r>
              <a:rPr lang="en-US" sz="1200" dirty="0">
                <a:solidFill>
                  <a:srgbClr val="0000FF"/>
                </a:solidFill>
                <a:latin typeface="+mn-lt"/>
              </a:rPr>
              <a:t>us </a:t>
            </a:r>
            <a:r>
              <a:rPr lang="en-US" sz="1200" dirty="0" smtClean="0">
                <a:solidFill>
                  <a:srgbClr val="0000FF"/>
                </a:solidFill>
                <a:latin typeface="+mn-lt"/>
              </a:rPr>
              <a:t>twitter.com/IEEEIoT</a:t>
            </a:r>
            <a:endParaRPr lang="en-US" sz="1200" u="sng" dirty="0" smtClean="0">
              <a:solidFill>
                <a:srgbClr val="0000FF"/>
              </a:solidFill>
              <a:latin typeface="+mn-lt"/>
            </a:endParaRPr>
          </a:p>
          <a:p>
            <a:pPr>
              <a:spcBef>
                <a:spcPts val="600"/>
              </a:spcBef>
              <a:buClr>
                <a:srgbClr val="0000FF"/>
              </a:buClr>
              <a:buFont typeface="Wingdings" charset="2"/>
              <a:buChar char="Ø"/>
            </a:pPr>
            <a:r>
              <a:rPr lang="en-US" sz="1400" dirty="0" smtClean="0">
                <a:latin typeface="+mn-lt"/>
              </a:rPr>
              <a:t>LinkedIn Group: IEEE Internet of Things 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</a:pPr>
            <a:r>
              <a:rPr lang="en-US" sz="1200" dirty="0" smtClean="0">
                <a:latin typeface="+mn-lt"/>
              </a:rPr>
              <a:t>Connect with thousands of senior-level and engineering community members interested in </a:t>
            </a:r>
            <a:r>
              <a:rPr lang="en-US" sz="1200" dirty="0" err="1" smtClean="0">
                <a:latin typeface="+mn-lt"/>
              </a:rPr>
              <a:t>IoT</a:t>
            </a:r>
            <a:endParaRPr lang="en-US" sz="1200" dirty="0" smtClean="0">
              <a:latin typeface="+mn-lt"/>
            </a:endParaRPr>
          </a:p>
          <a:p>
            <a:pPr lvl="1">
              <a:buClr>
                <a:srgbClr val="0000FF"/>
              </a:buClr>
              <a:buFont typeface="Wingdings" charset="2"/>
              <a:buChar char="Ø"/>
            </a:pPr>
            <a:r>
              <a:rPr lang="en-US" sz="1200" dirty="0" smtClean="0">
                <a:solidFill>
                  <a:srgbClr val="0000FF"/>
                </a:solidFill>
                <a:latin typeface="+mn-lt"/>
              </a:rPr>
              <a:t>Join: https</a:t>
            </a:r>
            <a:r>
              <a:rPr lang="en-US" sz="1200" dirty="0">
                <a:solidFill>
                  <a:srgbClr val="0000FF"/>
                </a:solidFill>
                <a:latin typeface="+mn-lt"/>
              </a:rPr>
              <a:t>://www.linkedin.com/grp/home?gid=</a:t>
            </a:r>
            <a:r>
              <a:rPr lang="en-US" sz="1200" dirty="0" smtClean="0">
                <a:solidFill>
                  <a:srgbClr val="0000FF"/>
                </a:solidFill>
                <a:latin typeface="+mn-lt"/>
              </a:rPr>
              <a:t>5148323 </a:t>
            </a:r>
          </a:p>
          <a:p>
            <a:pPr>
              <a:buClr>
                <a:srgbClr val="3366FF"/>
              </a:buClr>
              <a:buFont typeface="Wingdings" charset="2"/>
              <a:buChar char="Ø"/>
            </a:pPr>
            <a:r>
              <a:rPr lang="en-US" sz="1400" dirty="0" err="1" smtClean="0">
                <a:latin typeface="+mn-lt"/>
              </a:rPr>
              <a:t>Flipboard</a:t>
            </a:r>
            <a:r>
              <a:rPr lang="en-US" sz="1400" dirty="0" smtClean="0">
                <a:latin typeface="+mn-lt"/>
              </a:rPr>
              <a:t>: IEEE Internet of Things</a:t>
            </a:r>
          </a:p>
          <a:p>
            <a:pPr lvl="1">
              <a:buClr>
                <a:srgbClr val="3366FF"/>
              </a:buClr>
              <a:buFont typeface="Wingdings" charset="2"/>
              <a:buChar char="Ø"/>
            </a:pPr>
            <a:r>
              <a:rPr lang="en-US" sz="1200" dirty="0" smtClean="0"/>
              <a:t>7,800</a:t>
            </a:r>
            <a:r>
              <a:rPr lang="en-US" sz="1200" baseline="30000" dirty="0"/>
              <a:t>*</a:t>
            </a:r>
            <a:r>
              <a:rPr lang="en-US" sz="1200" dirty="0" smtClean="0"/>
              <a:t> Viewers,1100</a:t>
            </a:r>
            <a:r>
              <a:rPr lang="en-US" sz="1200" baseline="30000" dirty="0"/>
              <a:t>*</a:t>
            </a:r>
            <a:r>
              <a:rPr lang="en-US" sz="1200" dirty="0" smtClean="0"/>
              <a:t> Followers, 2,300</a:t>
            </a:r>
            <a:r>
              <a:rPr lang="en-US" sz="1200" baseline="30000" dirty="0"/>
              <a:t>*</a:t>
            </a:r>
            <a:r>
              <a:rPr lang="en-US" sz="1200" dirty="0" smtClean="0"/>
              <a:t> Articles</a:t>
            </a:r>
          </a:p>
          <a:p>
            <a:pPr lvl="1">
              <a:buClr>
                <a:srgbClr val="3366FF"/>
              </a:buClr>
              <a:buFont typeface="Wingdings" charset="2"/>
              <a:buChar char="Ø"/>
            </a:pPr>
            <a:r>
              <a:rPr lang="en-US" sz="1200" dirty="0">
                <a:solidFill>
                  <a:srgbClr val="0000FF"/>
                </a:solidFill>
                <a:latin typeface="+mn-lt"/>
              </a:rPr>
              <a:t>Follow us via https://</a:t>
            </a:r>
            <a:r>
              <a:rPr lang="en-US" sz="1200" dirty="0" err="1">
                <a:solidFill>
                  <a:srgbClr val="0000FF"/>
                </a:solidFill>
                <a:latin typeface="+mn-lt"/>
              </a:rPr>
              <a:t>flipboard.com</a:t>
            </a:r>
            <a:r>
              <a:rPr lang="en-US" sz="1200" dirty="0">
                <a:solidFill>
                  <a:srgbClr val="0000FF"/>
                </a:solidFill>
                <a:latin typeface="+mn-lt"/>
              </a:rPr>
              <a:t>/@</a:t>
            </a:r>
            <a:r>
              <a:rPr lang="en-US" sz="1200" dirty="0" err="1">
                <a:solidFill>
                  <a:srgbClr val="0000FF"/>
                </a:solidFill>
                <a:latin typeface="+mn-lt"/>
              </a:rPr>
              <a:t>stogner</a:t>
            </a:r>
            <a:r>
              <a:rPr lang="en-US" sz="1200" dirty="0">
                <a:solidFill>
                  <a:srgbClr val="0000FF"/>
                </a:solidFill>
                <a:latin typeface="+mn-lt"/>
              </a:rPr>
              <a:t>/ieee-internet-of-things-rsqdr8tjy</a:t>
            </a:r>
            <a:endParaRPr lang="en-US" sz="1200" dirty="0" smtClean="0">
              <a:solidFill>
                <a:srgbClr val="0000FF"/>
              </a:solidFill>
              <a:latin typeface="+mn-lt"/>
            </a:endParaRPr>
          </a:p>
          <a:p>
            <a:pPr marL="0" lvl="1" indent="0">
              <a:spcBef>
                <a:spcPts val="0"/>
              </a:spcBef>
              <a:buClr>
                <a:schemeClr val="bg2"/>
              </a:buClr>
              <a:buSzPct val="80000"/>
              <a:buNone/>
            </a:pPr>
            <a:endParaRPr lang="en-US" sz="12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50" y="281675"/>
            <a:ext cx="9187326" cy="632348"/>
          </a:xfrm>
        </p:spPr>
        <p:txBody>
          <a:bodyPr/>
          <a:lstStyle/>
          <a:p>
            <a:r>
              <a:rPr lang="en-US" sz="2800" dirty="0" smtClean="0"/>
              <a:t>IEEE Enables Discussion: Diverse IoT Community</a:t>
            </a:r>
            <a:endParaRPr lang="en-US" sz="2800" dirty="0"/>
          </a:p>
        </p:txBody>
      </p:sp>
      <p:pic>
        <p:nvPicPr>
          <p:cNvPr id="12" name="Picture 11" descr="Screen Shot 2014-06-17 at 9.46.22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0161" y="1111157"/>
            <a:ext cx="3293839" cy="24040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468450" y="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fld id="{25613054-E75A-41CA-8EAD-8BB590B6EFEA}" type="slidenum">
              <a:rPr lang="en-US" sz="1000">
                <a:solidFill>
                  <a:srgbClr val="898989"/>
                </a:solidFill>
              </a:rPr>
              <a:pPr algn="ctr"/>
              <a:t>16</a:t>
            </a:fld>
            <a:endParaRPr lang="en-US" sz="1000" dirty="0">
              <a:solidFill>
                <a:srgbClr val="898989"/>
              </a:solidFill>
            </a:endParaRPr>
          </a:p>
        </p:txBody>
      </p:sp>
      <p:pic>
        <p:nvPicPr>
          <p:cNvPr id="4" name="Picture 3" descr="Screen Shot 2015-07-20 at 5.10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49" y="5410200"/>
            <a:ext cx="543741" cy="514350"/>
          </a:xfrm>
          <a:prstGeom prst="rect">
            <a:avLst/>
          </a:prstGeom>
        </p:spPr>
      </p:pic>
      <p:pic>
        <p:nvPicPr>
          <p:cNvPr id="6" name="Picture 5" descr="Screen Shot 2015-07-20 at 5.11.2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4673600"/>
            <a:ext cx="518822" cy="514349"/>
          </a:xfrm>
          <a:prstGeom prst="rect">
            <a:avLst/>
          </a:prstGeom>
        </p:spPr>
      </p:pic>
      <p:pic>
        <p:nvPicPr>
          <p:cNvPr id="7" name="Picture 6" descr="Screen Shot 2015-07-20 at 5.12.16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4000500"/>
            <a:ext cx="509411" cy="48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21100" y="5689600"/>
            <a:ext cx="1436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/>
              <a:t>*</a:t>
            </a:r>
            <a:r>
              <a:rPr lang="en-US" sz="1200" dirty="0" smtClean="0"/>
              <a:t>As of 7 July,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075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589"/>
            <a:ext cx="9002413" cy="1143000"/>
          </a:xfrm>
        </p:spPr>
        <p:txBody>
          <a:bodyPr/>
          <a:lstStyle/>
          <a:p>
            <a:r>
              <a:rPr lang="en-US" sz="2800" dirty="0"/>
              <a:t>Creating an </a:t>
            </a:r>
            <a:r>
              <a:rPr lang="en-US" sz="2800" dirty="0" smtClean="0"/>
              <a:t>Ecosystem Through Standards</a:t>
            </a:r>
            <a:r>
              <a:rPr lang="en-US" sz="2800" dirty="0"/>
              <a:t>: IEEE P2413 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67" y="1724610"/>
            <a:ext cx="7772400" cy="118723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This </a:t>
            </a:r>
            <a:r>
              <a:rPr lang="en-US" sz="2000" dirty="0" smtClean="0"/>
              <a:t>draft standard </a:t>
            </a:r>
            <a:r>
              <a:rPr lang="en-US" sz="2000" dirty="0"/>
              <a:t>defines an architectural framework for the Internet of Things (IoT), including descriptions of various IoT domains, definitions of IoT domain abstractions, and identification of commonalities between different IoT domains. </a:t>
            </a:r>
          </a:p>
        </p:txBody>
      </p:sp>
      <p:pic>
        <p:nvPicPr>
          <p:cNvPr id="5" name="Picture 4" descr="Screen Shot 2015-05-07 at 1.29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" y="3619500"/>
            <a:ext cx="4582250" cy="1024685"/>
          </a:xfrm>
          <a:prstGeom prst="rect">
            <a:avLst/>
          </a:prstGeom>
        </p:spPr>
      </p:pic>
      <p:pic>
        <p:nvPicPr>
          <p:cNvPr id="7" name="Picture 6" descr="Screen Shot 2015-06-26 at 2.57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750" y="2968568"/>
            <a:ext cx="39751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8468450" y="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fld id="{25613054-E75A-41CA-8EAD-8BB590B6EFEA}" type="slidenum">
              <a:rPr lang="en-US" sz="1000">
                <a:solidFill>
                  <a:srgbClr val="898989"/>
                </a:solidFill>
              </a:rPr>
              <a:pPr algn="ctr"/>
              <a:t>17</a:t>
            </a:fld>
            <a:endParaRPr lang="en-US" sz="1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27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52400" y="196533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005582"/>
                </a:solidFill>
                <a:latin typeface="Verdana" pitchFamily="34" charset="0"/>
              </a:rPr>
              <a:t>IEEE IOT Initiative Organization</a:t>
            </a:r>
            <a:endParaRPr lang="en-US" sz="2800" b="1" dirty="0">
              <a:solidFill>
                <a:srgbClr val="005582"/>
              </a:solidFill>
              <a:latin typeface="Verdana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524000" y="3646154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b="1" dirty="0"/>
          </a:p>
        </p:txBody>
      </p:sp>
      <p:sp>
        <p:nvSpPr>
          <p:cNvPr id="16392" name="Slide Number Placeholder 3"/>
          <p:cNvSpPr txBox="1">
            <a:spLocks/>
          </p:cNvSpPr>
          <p:nvPr/>
        </p:nvSpPr>
        <p:spPr bwMode="auto">
          <a:xfrm>
            <a:off x="8468450" y="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25613054-E75A-41CA-8EAD-8BB590B6EFEA}" type="slidenum">
              <a:rPr lang="en-US" sz="1000">
                <a:solidFill>
                  <a:srgbClr val="898989"/>
                </a:solidFill>
              </a:rPr>
              <a:pPr/>
              <a:t>18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45588410"/>
              </p:ext>
            </p:extLst>
          </p:nvPr>
        </p:nvGraphicFramePr>
        <p:xfrm>
          <a:off x="152400" y="551146"/>
          <a:ext cx="8709750" cy="553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2759713" y="1169003"/>
            <a:ext cx="1023331" cy="787238"/>
            <a:chOff x="2477061" y="2356767"/>
            <a:chExt cx="1023331" cy="787238"/>
          </a:xfrm>
          <a:solidFill>
            <a:srgbClr val="FFFF00"/>
          </a:solidFill>
        </p:grpSpPr>
        <p:sp>
          <p:nvSpPr>
            <p:cNvPr id="43" name="Rectangle 42"/>
            <p:cNvSpPr/>
            <p:nvPr/>
          </p:nvSpPr>
          <p:spPr>
            <a:xfrm>
              <a:off x="2477061" y="2356767"/>
              <a:ext cx="1023331" cy="78723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2477061" y="2356767"/>
              <a:ext cx="1023331" cy="7872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schemeClr val="tx1"/>
                  </a:solidFill>
                </a:rPr>
                <a:t>Staff </a:t>
              </a:r>
              <a:r>
                <a:rPr lang="en-US" sz="1200" dirty="0" smtClean="0">
                  <a:solidFill>
                    <a:schemeClr val="tx1"/>
                  </a:solidFill>
                </a:rPr>
                <a:t>       Sr. Program </a:t>
              </a:r>
              <a:r>
                <a:rPr lang="en-US" sz="1200" dirty="0" smtClean="0">
                  <a:solidFill>
                    <a:schemeClr val="tx1"/>
                  </a:solidFill>
                </a:rPr>
                <a:t>Director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tx1"/>
                  </a:solidFill>
                </a:rPr>
                <a:t>(H.Tepper)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054064" y="1169003"/>
            <a:ext cx="1023331" cy="787238"/>
            <a:chOff x="2477061" y="2356767"/>
            <a:chExt cx="1023331" cy="787238"/>
          </a:xfrm>
          <a:solidFill>
            <a:srgbClr val="FFFF00"/>
          </a:solidFill>
        </p:grpSpPr>
        <p:sp>
          <p:nvSpPr>
            <p:cNvPr id="46" name="Rectangle 45"/>
            <p:cNvSpPr/>
            <p:nvPr/>
          </p:nvSpPr>
          <p:spPr>
            <a:xfrm>
              <a:off x="2477061" y="2356767"/>
              <a:ext cx="1023331" cy="78723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ectangle 46"/>
            <p:cNvSpPr/>
            <p:nvPr/>
          </p:nvSpPr>
          <p:spPr>
            <a:xfrm>
              <a:off x="2477061" y="2356767"/>
              <a:ext cx="1023331" cy="7872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schemeClr val="tx1"/>
                  </a:solidFill>
                </a:rPr>
                <a:t>Staff FDC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schemeClr val="tx1"/>
                  </a:solidFill>
                </a:rPr>
                <a:t>Sr. Director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tx1"/>
                  </a:solidFill>
                </a:rPr>
                <a:t>(W. Tonti)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2792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963" y="368300"/>
            <a:ext cx="8524875" cy="762000"/>
          </a:xfrm>
        </p:spPr>
        <p:txBody>
          <a:bodyPr/>
          <a:lstStyle/>
          <a:p>
            <a:pPr eaLnBrk="1" hangingPunct="1"/>
            <a:r>
              <a:rPr lang="en-US" sz="2900" dirty="0" smtClean="0"/>
              <a:t>Engage With IEEE in IoT Today!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0727" y="2768407"/>
            <a:ext cx="8085259" cy="290849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882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1700" dirty="0" smtClean="0"/>
              <a:t>The IEEE: </a:t>
            </a:r>
          </a:p>
          <a:p>
            <a:pPr lvl="1" eaLnBrk="1" hangingPunct="1">
              <a:lnSpc>
                <a:spcPct val="90000"/>
              </a:lnSpc>
              <a:spcBef>
                <a:spcPts val="882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1500" dirty="0" smtClean="0">
                <a:solidFill>
                  <a:srgbClr val="0000FF"/>
                </a:solidFill>
              </a:rPr>
              <a:t>www.ieee.org</a:t>
            </a:r>
          </a:p>
          <a:p>
            <a:pPr eaLnBrk="1" hangingPunct="1">
              <a:lnSpc>
                <a:spcPct val="90000"/>
              </a:lnSpc>
              <a:spcBef>
                <a:spcPts val="882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1700" dirty="0" smtClean="0"/>
              <a:t>IEEE Internet of Things (IoT) Initiative: </a:t>
            </a:r>
          </a:p>
          <a:p>
            <a:pPr lvl="1" eaLnBrk="1" hangingPunct="1">
              <a:lnSpc>
                <a:spcPct val="90000"/>
              </a:lnSpc>
              <a:spcBef>
                <a:spcPts val="882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1500" dirty="0" err="1" smtClean="0">
                <a:solidFill>
                  <a:srgbClr val="0000FF"/>
                </a:solidFill>
              </a:rPr>
              <a:t>iot.ieee.org</a:t>
            </a:r>
            <a:endParaRPr lang="en-US" sz="1500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882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1500" dirty="0" smtClean="0">
                <a:solidFill>
                  <a:srgbClr val="0000FF"/>
                </a:solidFill>
              </a:rPr>
              <a:t>Email: iot</a:t>
            </a:r>
            <a:r>
              <a:rPr lang="en-US" sz="1500" dirty="0">
                <a:solidFill>
                  <a:srgbClr val="0000FF"/>
                </a:solidFill>
              </a:rPr>
              <a:t>-info@ieee.org</a:t>
            </a:r>
          </a:p>
          <a:p>
            <a:pPr eaLnBrk="1" hangingPunct="1">
              <a:lnSpc>
                <a:spcPct val="90000"/>
              </a:lnSpc>
              <a:spcBef>
                <a:spcPts val="882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1900" dirty="0" smtClean="0"/>
              <a:t>IEEE Standards Association (IEEE-SA) – Internet of Things: </a:t>
            </a:r>
          </a:p>
          <a:p>
            <a:pPr lvl="1" eaLnBrk="1" hangingPunct="1">
              <a:lnSpc>
                <a:spcPct val="90000"/>
              </a:lnSpc>
              <a:spcBef>
                <a:spcPts val="882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1500" dirty="0" smtClean="0">
                <a:solidFill>
                  <a:srgbClr val="0000FF"/>
                </a:solidFill>
              </a:rPr>
              <a:t>standards.ieee.org</a:t>
            </a:r>
            <a:r>
              <a:rPr lang="en-US" sz="1500" dirty="0">
                <a:solidFill>
                  <a:srgbClr val="0000FF"/>
                </a:solidFill>
              </a:rPr>
              <a:t>/innovate/</a:t>
            </a:r>
            <a:r>
              <a:rPr lang="en-US" sz="1500" dirty="0" smtClean="0">
                <a:solidFill>
                  <a:srgbClr val="0000FF"/>
                </a:solidFill>
              </a:rPr>
              <a:t>iot</a:t>
            </a:r>
          </a:p>
          <a:p>
            <a:pPr eaLnBrk="1" hangingPunct="1">
              <a:lnSpc>
                <a:spcPct val="90000"/>
              </a:lnSpc>
              <a:spcBef>
                <a:spcPts val="882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1900" dirty="0" smtClean="0"/>
              <a:t>IEEE Xplore Digital Library: </a:t>
            </a:r>
          </a:p>
          <a:p>
            <a:pPr lvl="1" eaLnBrk="1" hangingPunct="1">
              <a:lnSpc>
                <a:spcPct val="90000"/>
              </a:lnSpc>
              <a:spcBef>
                <a:spcPts val="882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1500" dirty="0" smtClean="0">
                <a:solidFill>
                  <a:srgbClr val="0000FF"/>
                </a:solidFill>
              </a:rPr>
              <a:t>ieeexplore.ieee.org/Xplore/home.jsp</a:t>
            </a:r>
          </a:p>
          <a:p>
            <a:pPr marL="0" indent="0" eaLnBrk="1" hangingPunct="1">
              <a:lnSpc>
                <a:spcPct val="90000"/>
              </a:lnSpc>
              <a:spcBef>
                <a:spcPct val="65000"/>
              </a:spcBef>
              <a:buNone/>
            </a:pPr>
            <a:endParaRPr lang="en-US" sz="1700" b="1" dirty="0" smtClean="0"/>
          </a:p>
          <a:p>
            <a:pPr eaLnBrk="1" hangingPunct="1">
              <a:lnSpc>
                <a:spcPct val="90000"/>
              </a:lnSpc>
              <a:spcBef>
                <a:spcPct val="65000"/>
              </a:spcBef>
              <a:buFont typeface="Wingdings" pitchFamily="2" charset="2"/>
              <a:buNone/>
            </a:pPr>
            <a:endParaRPr lang="en-US" b="1" dirty="0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8809" y="946011"/>
            <a:ext cx="6048821" cy="1729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1779210" y="6123818"/>
            <a:ext cx="685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fld id="{FB459ECC-0FD2-451C-99A5-BBDD7189A551}" type="slidenum">
              <a:rPr lang="en-US" sz="1000" smtClean="0">
                <a:solidFill>
                  <a:srgbClr val="808080"/>
                </a:solidFill>
              </a:rPr>
              <a:pPr/>
              <a:t>19</a:t>
            </a:fld>
            <a:endParaRPr lang="en-US" sz="1000" dirty="0" smtClean="0">
              <a:solidFill>
                <a:srgbClr val="808080"/>
              </a:solidFill>
            </a:endParaRPr>
          </a:p>
        </p:txBody>
      </p:sp>
      <p:pic>
        <p:nvPicPr>
          <p:cNvPr id="2" name="Picture 1" descr="Screen Shot 2015-04-27 at 6.23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0" y="5886450"/>
            <a:ext cx="1930400" cy="647700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468450" y="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fld id="{25613054-E75A-41CA-8EAD-8BB590B6EFEA}" type="slidenum">
              <a:rPr lang="en-US" sz="1000">
                <a:solidFill>
                  <a:srgbClr val="898989"/>
                </a:solidFill>
              </a:rPr>
              <a:pPr algn="ctr"/>
              <a:t>19</a:t>
            </a:fld>
            <a:endParaRPr lang="en-US" sz="1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71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6" y="368300"/>
            <a:ext cx="7772400" cy="673100"/>
          </a:xfrm>
        </p:spPr>
        <p:txBody>
          <a:bodyPr/>
          <a:lstStyle/>
          <a:p>
            <a:r>
              <a:rPr lang="en-US" sz="2900" dirty="0" smtClean="0"/>
              <a:t>The Global Internet of Things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54100"/>
            <a:ext cx="7772400" cy="50419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smtClean="0"/>
              <a:t>Be part of the sweeping convergence of technologies, markets, applications, and the Internet through the IEEE Future Directions Internet of Things (IoT) Initiative</a:t>
            </a:r>
            <a:endParaRPr lang="en-US" sz="18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8468450" y="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fld id="{25613054-E75A-41CA-8EAD-8BB590B6EFEA}" type="slidenum">
              <a:rPr lang="en-US" sz="1000">
                <a:solidFill>
                  <a:srgbClr val="898989"/>
                </a:solidFill>
              </a:rPr>
              <a:pPr algn="ctr"/>
              <a:t>2</a:t>
            </a:fld>
            <a:endParaRPr lang="en-US" sz="1000" dirty="0">
              <a:solidFill>
                <a:srgbClr val="898989"/>
              </a:solidFill>
            </a:endParaRPr>
          </a:p>
        </p:txBody>
      </p:sp>
      <p:pic>
        <p:nvPicPr>
          <p:cNvPr id="4" name="Picture 3" descr="Screen Shot 2015-07-22 at 6.0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943100"/>
            <a:ext cx="6337300" cy="428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7328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0000FF"/>
                </a:solidFill>
              </a:rPr>
              <a:t>iot.ieee.org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Picture 2" descr="13-TA-220_Internet-of-Things-log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170" y="1425016"/>
            <a:ext cx="5714626" cy="1906790"/>
          </a:xfrm>
          <a:prstGeom prst="rect">
            <a:avLst/>
          </a:prstGeom>
        </p:spPr>
      </p:pic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8468450" y="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fld id="{25613054-E75A-41CA-8EAD-8BB590B6EFEA}" type="slidenum">
              <a:rPr lang="en-US" sz="1000">
                <a:solidFill>
                  <a:srgbClr val="898989"/>
                </a:solidFill>
              </a:rPr>
              <a:pPr algn="ctr"/>
              <a:t>20</a:t>
            </a:fld>
            <a:endParaRPr lang="en-US" sz="10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046" y="283414"/>
            <a:ext cx="9163138" cy="1143000"/>
          </a:xfrm>
        </p:spPr>
        <p:txBody>
          <a:bodyPr/>
          <a:lstStyle/>
          <a:p>
            <a:r>
              <a:rPr lang="en-US" sz="2900" dirty="0" smtClean="0"/>
              <a:t>IEEE IoT: A Collaborative Gathering Place for Technologists</a:t>
            </a:r>
            <a:endParaRPr lang="en-US" sz="2900" dirty="0"/>
          </a:p>
        </p:txBody>
      </p:sp>
      <p:sp>
        <p:nvSpPr>
          <p:cNvPr id="3" name="TextBox 2"/>
          <p:cNvSpPr txBox="1"/>
          <p:nvPr/>
        </p:nvSpPr>
        <p:spPr>
          <a:xfrm>
            <a:off x="452465" y="1282793"/>
            <a:ext cx="825832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The mission of the IEEE </a:t>
            </a:r>
            <a:r>
              <a:rPr lang="en-US" sz="1800" dirty="0" smtClean="0">
                <a:latin typeface="+mn-lt"/>
              </a:rPr>
              <a:t>IoT </a:t>
            </a:r>
            <a:r>
              <a:rPr lang="en-US" sz="1800" dirty="0">
                <a:latin typeface="+mn-lt"/>
              </a:rPr>
              <a:t>Initiative is to serve as the gathering place for the global technical community working on IoT; to provide </a:t>
            </a:r>
            <a:r>
              <a:rPr lang="en-US" sz="1800" dirty="0" smtClean="0">
                <a:latin typeface="+mn-lt"/>
              </a:rPr>
              <a:t>the platform </a:t>
            </a:r>
            <a:r>
              <a:rPr lang="en-US" sz="1800" dirty="0">
                <a:latin typeface="+mn-lt"/>
              </a:rPr>
              <a:t>where IoT professionals learn, share knowledge, and collaborate on this sweeping convergence of technologies, markets, applications, and the Internet, and together change the world. </a:t>
            </a:r>
          </a:p>
          <a:p>
            <a:pPr algn="ctr"/>
            <a:endParaRPr lang="en-US" sz="18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468450" y="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fld id="{25613054-E75A-41CA-8EAD-8BB590B6EFEA}" type="slidenum">
              <a:rPr lang="en-US" sz="1000">
                <a:solidFill>
                  <a:srgbClr val="898989"/>
                </a:solidFill>
              </a:rPr>
              <a:pPr algn="ctr"/>
              <a:t>3</a:t>
            </a:fld>
            <a:endParaRPr lang="en-US" sz="1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973"/>
    </mc:Choice>
    <mc:Fallback xmlns="">
      <p:transition spd="slow" advTm="14397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/>
          </p:cNvSpPr>
          <p:nvPr/>
        </p:nvSpPr>
        <p:spPr bwMode="auto">
          <a:xfrm>
            <a:off x="8468450" y="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fld id="{25613054-E75A-41CA-8EAD-8BB590B6EFEA}" type="slidenum">
              <a:rPr lang="en-US" sz="1000">
                <a:solidFill>
                  <a:srgbClr val="898989"/>
                </a:solidFill>
              </a:rPr>
              <a:pPr algn="ctr"/>
              <a:t>4</a:t>
            </a:fld>
            <a:endParaRPr lang="en-US" sz="1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25" y="368300"/>
            <a:ext cx="7772400" cy="593558"/>
          </a:xfrm>
        </p:spPr>
        <p:txBody>
          <a:bodyPr/>
          <a:lstStyle/>
          <a:p>
            <a:r>
              <a:rPr lang="en-US" sz="2900" dirty="0" smtClean="0"/>
              <a:t>The </a:t>
            </a:r>
            <a:r>
              <a:rPr lang="en-US" sz="2900" dirty="0" err="1" smtClean="0"/>
              <a:t>IoT</a:t>
            </a:r>
            <a:r>
              <a:rPr lang="en-US" sz="2900" dirty="0" smtClean="0"/>
              <a:t> is Driving Markets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981" y="1618905"/>
            <a:ext cx="5989651" cy="3456951"/>
          </a:xfrm>
        </p:spPr>
        <p:txBody>
          <a:bodyPr/>
          <a:lstStyle/>
          <a:p>
            <a:pPr marL="342900" lvl="1" indent="-342900">
              <a:buClr>
                <a:srgbClr val="3366FF"/>
              </a:buClr>
              <a:buSzPct val="80000"/>
              <a:buFont typeface="Wingdings" charset="2"/>
              <a:buChar char="Ø"/>
            </a:pPr>
            <a:r>
              <a:rPr lang="en-US" sz="2000" dirty="0"/>
              <a:t>Connected-home device shipments </a:t>
            </a:r>
            <a:r>
              <a:rPr lang="en-US" sz="2000" dirty="0" smtClean="0"/>
              <a:t>will </a:t>
            </a:r>
            <a:r>
              <a:rPr lang="en-US" sz="2000" dirty="0"/>
              <a:t>grow at a compound annual rate of </a:t>
            </a:r>
            <a:r>
              <a:rPr lang="en-US" sz="2000" dirty="0" smtClean="0"/>
              <a:t>67</a:t>
            </a:r>
            <a:r>
              <a:rPr lang="en-US" sz="2000" dirty="0"/>
              <a:t>% over the next 5 </a:t>
            </a:r>
            <a:r>
              <a:rPr lang="en-US" sz="2000" dirty="0" smtClean="0"/>
              <a:t>years.. and </a:t>
            </a:r>
            <a:r>
              <a:rPr lang="en-US" sz="2000" dirty="0"/>
              <a:t>hit </a:t>
            </a:r>
            <a:r>
              <a:rPr lang="en-US" sz="2000" dirty="0" smtClean="0"/>
              <a:t>1.8 </a:t>
            </a:r>
            <a:r>
              <a:rPr lang="en-US" sz="2000" dirty="0"/>
              <a:t>billion units shipped in </a:t>
            </a:r>
            <a:r>
              <a:rPr lang="en-US" sz="2000" dirty="0" smtClean="0"/>
              <a:t>2019 – BI Intelligence</a:t>
            </a:r>
          </a:p>
          <a:p>
            <a:pPr marL="171450" lvl="1" indent="-171450">
              <a:buClr>
                <a:srgbClr val="3366FF"/>
              </a:buClr>
              <a:buSzPct val="80000"/>
            </a:pPr>
            <a:endParaRPr lang="en-US" sz="1200" dirty="0"/>
          </a:p>
          <a:p>
            <a:pPr>
              <a:buClr>
                <a:srgbClr val="3366FF"/>
              </a:buClr>
              <a:buFont typeface="Wingdings" charset="2"/>
              <a:buChar char="Ø"/>
            </a:pPr>
            <a:r>
              <a:rPr lang="en-US" sz="2000" dirty="0" smtClean="0"/>
              <a:t>IoT</a:t>
            </a:r>
            <a:r>
              <a:rPr lang="en-US" sz="2000" dirty="0"/>
              <a:t>-</a:t>
            </a:r>
            <a:r>
              <a:rPr lang="en-US" sz="2000" dirty="0" smtClean="0"/>
              <a:t>connected </a:t>
            </a:r>
            <a:r>
              <a:rPr lang="en-US" sz="2000" dirty="0"/>
              <a:t>wind and solar </a:t>
            </a:r>
            <a:r>
              <a:rPr lang="en-US" sz="2000" dirty="0" smtClean="0"/>
              <a:t>installations will </a:t>
            </a:r>
            <a:r>
              <a:rPr lang="en-US" sz="2000" dirty="0"/>
              <a:t>grow at a CAGR of 21</a:t>
            </a:r>
            <a:r>
              <a:rPr lang="en-US" sz="2000" dirty="0" smtClean="0"/>
              <a:t>% from 2014 -2020 with total </a:t>
            </a:r>
            <a:r>
              <a:rPr lang="en-US" sz="2000" dirty="0"/>
              <a:t>number of connections growing </a:t>
            </a:r>
            <a:r>
              <a:rPr lang="en-US" sz="2000" dirty="0" smtClean="0"/>
              <a:t>from almost </a:t>
            </a:r>
            <a:r>
              <a:rPr lang="en-US" sz="2000" dirty="0"/>
              <a:t>2 million in 2014 to 6.3 </a:t>
            </a:r>
            <a:r>
              <a:rPr lang="en-US" sz="2000" dirty="0" smtClean="0"/>
              <a:t>million in 2020 - </a:t>
            </a:r>
            <a:r>
              <a:rPr lang="en-US" sz="2000" dirty="0"/>
              <a:t>ABI </a:t>
            </a:r>
            <a:r>
              <a:rPr lang="en-US" sz="2000" dirty="0" smtClean="0"/>
              <a:t>Research</a:t>
            </a:r>
            <a:endParaRPr lang="en-US" sz="2400" dirty="0"/>
          </a:p>
          <a:p>
            <a:pPr marL="0" indent="0">
              <a:buClr>
                <a:srgbClr val="0000FF"/>
              </a:buClr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325" y="3485380"/>
            <a:ext cx="1441125" cy="1125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244" y="1283810"/>
            <a:ext cx="2338906" cy="1843259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8468450" y="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fld id="{25613054-E75A-41CA-8EAD-8BB590B6EFEA}" type="slidenum">
              <a:rPr lang="en-US" sz="1000">
                <a:solidFill>
                  <a:srgbClr val="898989"/>
                </a:solidFill>
              </a:rPr>
              <a:pPr algn="ctr"/>
              <a:t>5</a:t>
            </a:fld>
            <a:endParaRPr lang="en-US" sz="1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51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/>
          </p:cNvSpPr>
          <p:nvPr/>
        </p:nvSpPr>
        <p:spPr bwMode="auto">
          <a:xfrm>
            <a:off x="8468450" y="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fld id="{25613054-E75A-41CA-8EAD-8BB590B6EFEA}" type="slidenum">
              <a:rPr lang="en-US" sz="1000">
                <a:solidFill>
                  <a:srgbClr val="898989"/>
                </a:solidFill>
              </a:rPr>
              <a:pPr algn="ctr"/>
              <a:t>6</a:t>
            </a:fld>
            <a:endParaRPr lang="en-US" sz="1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4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39"/>
    </mc:Choice>
    <mc:Fallback xmlns="">
      <p:transition spd="slow" advTm="9093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8468450" y="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fld id="{25613054-E75A-41CA-8EAD-8BB590B6EFEA}" type="slidenum">
              <a:rPr lang="en-US" sz="1000">
                <a:solidFill>
                  <a:srgbClr val="898989"/>
                </a:solidFill>
              </a:rPr>
              <a:pPr algn="ctr"/>
              <a:t>7</a:t>
            </a:fld>
            <a:endParaRPr lang="en-US" sz="1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47536" y="363051"/>
            <a:ext cx="6247812" cy="61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1" dirty="0" smtClean="0">
                <a:solidFill>
                  <a:srgbClr val="005582"/>
                </a:solidFill>
                <a:latin typeface="Verdana" pitchFamily="34" charset="0"/>
              </a:rPr>
              <a:t>The IEEE IoT Initiative</a:t>
            </a:r>
            <a:endParaRPr lang="en-US" sz="2900" b="1" dirty="0">
              <a:solidFill>
                <a:srgbClr val="005582"/>
              </a:solidFill>
              <a:latin typeface="Verdana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524000" y="3646154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1442" y="1348406"/>
            <a:ext cx="4997461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r">
              <a:spcBef>
                <a:spcPct val="20000"/>
              </a:spcBef>
              <a:buClr>
                <a:srgbClr val="3366FF"/>
              </a:buClr>
              <a:buSzPct val="80000"/>
              <a:buFont typeface="Wingdings" charset="2"/>
              <a:buChar char="Ø"/>
            </a:pPr>
            <a:r>
              <a:rPr lang="en-US" b="1" dirty="0" smtClean="0">
                <a:latin typeface="+mn-lt"/>
                <a:cs typeface="Arial" charset="0"/>
              </a:rPr>
              <a:t>Brings </a:t>
            </a:r>
            <a:r>
              <a:rPr lang="en-US" b="1" dirty="0">
                <a:latin typeface="+mn-lt"/>
                <a:cs typeface="Arial" charset="0"/>
              </a:rPr>
              <a:t>p</a:t>
            </a:r>
            <a:r>
              <a:rPr lang="en-US" b="1" dirty="0" smtClean="0">
                <a:latin typeface="+mn-lt"/>
                <a:cs typeface="Arial" charset="0"/>
              </a:rPr>
              <a:t>eople together</a:t>
            </a:r>
          </a:p>
          <a:p>
            <a:pPr marL="342900" lvl="2" indent="-342900" algn="r">
              <a:spcBef>
                <a:spcPct val="20000"/>
              </a:spcBef>
              <a:buClr>
                <a:srgbClr val="3366FF"/>
              </a:buClr>
              <a:buSzPct val="80000"/>
              <a:buFont typeface="Wingdings" charset="2"/>
              <a:buChar char="Ø"/>
            </a:pPr>
            <a:endParaRPr lang="en-US" dirty="0" smtClean="0">
              <a:latin typeface="+mn-lt"/>
            </a:endParaRPr>
          </a:p>
          <a:p>
            <a:pPr marL="342900" lvl="2" indent="-342900" algn="r">
              <a:spcBef>
                <a:spcPct val="20000"/>
              </a:spcBef>
              <a:buClr>
                <a:srgbClr val="3366FF"/>
              </a:buClr>
              <a:buSzPct val="80000"/>
              <a:buFont typeface="Wingdings" charset="2"/>
              <a:buChar char="Ø"/>
            </a:pPr>
            <a:r>
              <a:rPr lang="en-US" dirty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s </a:t>
            </a:r>
            <a:r>
              <a:rPr lang="en-US" dirty="0">
                <a:latin typeface="+mn-lt"/>
              </a:rPr>
              <a:t>a </a:t>
            </a:r>
            <a:r>
              <a:rPr lang="en-US" b="1" dirty="0" smtClean="0">
                <a:latin typeface="+mn-lt"/>
              </a:rPr>
              <a:t>thought leader </a:t>
            </a:r>
            <a:r>
              <a:rPr lang="en-US" dirty="0" smtClean="0">
                <a:latin typeface="+mn-lt"/>
              </a:rPr>
              <a:t>essential to </a:t>
            </a:r>
            <a:r>
              <a:rPr lang="en-US" dirty="0">
                <a:latin typeface="+mn-lt"/>
              </a:rPr>
              <a:t>the IoT </a:t>
            </a:r>
            <a:r>
              <a:rPr lang="en-US" dirty="0" smtClean="0">
                <a:latin typeface="+mn-lt"/>
              </a:rPr>
              <a:t>community</a:t>
            </a:r>
          </a:p>
          <a:p>
            <a:pPr marL="342900" lvl="2" indent="-342900" algn="r">
              <a:spcBef>
                <a:spcPct val="20000"/>
              </a:spcBef>
              <a:buClr>
                <a:srgbClr val="3366FF"/>
              </a:buClr>
              <a:buSzPct val="80000"/>
              <a:buFont typeface="Arial"/>
              <a:buChar char="•"/>
            </a:pPr>
            <a:endParaRPr lang="en-US" dirty="0" smtClean="0">
              <a:latin typeface="+mn-lt"/>
            </a:endParaRPr>
          </a:p>
          <a:p>
            <a:pPr marL="342900" lvl="2" indent="-342900" algn="r">
              <a:spcBef>
                <a:spcPct val="20000"/>
              </a:spcBef>
              <a:buClr>
                <a:srgbClr val="3366FF"/>
              </a:buClr>
              <a:buSzPct val="80000"/>
              <a:buFont typeface="Wingdings" charset="2"/>
              <a:buChar char="Ø"/>
            </a:pPr>
            <a:r>
              <a:rPr lang="en-US" b="1" dirty="0" smtClean="0">
                <a:latin typeface="+mn-lt"/>
              </a:rPr>
              <a:t>Enables discussion </a:t>
            </a:r>
          </a:p>
          <a:p>
            <a:pPr marL="0" lvl="2" algn="r">
              <a:spcBef>
                <a:spcPct val="20000"/>
              </a:spcBef>
              <a:buClr>
                <a:srgbClr val="3366FF"/>
              </a:buClr>
              <a:buSzPct val="80000"/>
            </a:pPr>
            <a:r>
              <a:rPr lang="en-US" b="1" dirty="0" smtClean="0">
                <a:latin typeface="+mn-lt"/>
              </a:rPr>
              <a:t>and engagement </a:t>
            </a:r>
          </a:p>
          <a:p>
            <a:pPr marL="0" lvl="2" algn="r">
              <a:spcBef>
                <a:spcPct val="20000"/>
              </a:spcBef>
              <a:buClr>
                <a:srgbClr val="3366FF"/>
              </a:buClr>
              <a:buSzPct val="80000"/>
            </a:pPr>
            <a:r>
              <a:rPr lang="en-US" dirty="0" smtClean="0">
                <a:latin typeface="+mn-lt"/>
              </a:rPr>
              <a:t>amongst the broad </a:t>
            </a:r>
          </a:p>
          <a:p>
            <a:pPr marL="0" lvl="2" algn="r">
              <a:spcBef>
                <a:spcPct val="20000"/>
              </a:spcBef>
              <a:buClr>
                <a:srgbClr val="3366FF"/>
              </a:buClr>
              <a:buSzPct val="80000"/>
            </a:pPr>
            <a:r>
              <a:rPr lang="en-US" dirty="0" smtClean="0">
                <a:latin typeface="+mn-lt"/>
              </a:rPr>
              <a:t>span of IoT disciplines 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8468450" y="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fld id="{25613054-E75A-41CA-8EAD-8BB590B6EFEA}" type="slidenum">
              <a:rPr lang="en-US" sz="1000">
                <a:solidFill>
                  <a:srgbClr val="898989"/>
                </a:solidFill>
              </a:rPr>
              <a:pPr algn="ctr"/>
              <a:t>8</a:t>
            </a:fld>
            <a:endParaRPr lang="en-US" sz="1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48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31138" y="368300"/>
            <a:ext cx="8845622" cy="471022"/>
          </a:xfrm>
        </p:spPr>
        <p:txBody>
          <a:bodyPr/>
          <a:lstStyle/>
          <a:p>
            <a:r>
              <a:rPr lang="en-US" sz="2800" dirty="0" smtClean="0"/>
              <a:t>Thought Leadership: </a:t>
            </a:r>
            <a:r>
              <a:rPr lang="en-US" sz="2800" dirty="0"/>
              <a:t>IEEE IoT Web </a:t>
            </a:r>
            <a:r>
              <a:rPr lang="en-US" sz="2800" dirty="0" smtClean="0"/>
              <a:t>Portal</a:t>
            </a:r>
            <a:endParaRPr lang="en-US" sz="2400" dirty="0"/>
          </a:p>
        </p:txBody>
      </p:sp>
      <p:sp>
        <p:nvSpPr>
          <p:cNvPr id="10" name="Espace réservé du contenu 6"/>
          <p:cNvSpPr txBox="1">
            <a:spLocks/>
          </p:cNvSpPr>
          <p:nvPr/>
        </p:nvSpPr>
        <p:spPr>
          <a:xfrm>
            <a:off x="131138" y="1585090"/>
            <a:ext cx="3858057" cy="418736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3366FF"/>
              </a:buClr>
              <a:buFont typeface="Wingdings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gateway to IoT intelligence, education, news from IEEE experts and other expert sources</a:t>
            </a:r>
          </a:p>
          <a:p>
            <a:pPr>
              <a:buClr>
                <a:srgbClr val="3366FF"/>
              </a:buClr>
              <a:buFont typeface="Wingdings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Essential resource for anyone involved in IoT</a:t>
            </a:r>
          </a:p>
          <a:p>
            <a:pPr>
              <a:buClr>
                <a:srgbClr val="3366FF"/>
              </a:buClr>
              <a:buFont typeface="Wingdings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Educational Videos</a:t>
            </a:r>
          </a:p>
          <a:p>
            <a:pPr>
              <a:buClr>
                <a:srgbClr val="3366FF"/>
              </a:buClr>
              <a:buFont typeface="Wingdings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IEEE Talks IoT Q&amp;A series with IoT Experts</a:t>
            </a:r>
          </a:p>
          <a:p>
            <a:pPr>
              <a:buClr>
                <a:srgbClr val="3366FF"/>
              </a:buClr>
              <a:buFont typeface="Wingdings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IoT Webinars</a:t>
            </a:r>
          </a:p>
          <a:p>
            <a:pPr>
              <a:buClr>
                <a:srgbClr val="3366FF"/>
              </a:buClr>
              <a:buFont typeface="Wingdings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Insightful Articles</a:t>
            </a:r>
          </a:p>
          <a:p>
            <a:pPr>
              <a:buClr>
                <a:srgbClr val="3366FF"/>
              </a:buClr>
              <a:buFont typeface="Wingdings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Conferences and Events</a:t>
            </a:r>
          </a:p>
          <a:p>
            <a:pPr>
              <a:buClr>
                <a:srgbClr val="3366FF"/>
              </a:buClr>
              <a:buFont typeface="Wingdings" charset="2"/>
              <a:buChar char="Ø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8468450" y="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fld id="{25613054-E75A-41CA-8EAD-8BB590B6EFEA}" type="slidenum">
              <a:rPr lang="en-US" sz="1000">
                <a:solidFill>
                  <a:srgbClr val="898989"/>
                </a:solidFill>
              </a:rPr>
              <a:pPr algn="ctr"/>
              <a:t>9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3800" y="938394"/>
            <a:ext cx="6252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6600"/>
                </a:solidFill>
                <a:latin typeface="+mj-lt"/>
              </a:rPr>
              <a:t>Learn, Talk, Contribute, Share</a:t>
            </a:r>
            <a:endParaRPr lang="en-US" sz="2800" b="1" dirty="0">
              <a:latin typeface="+mj-lt"/>
            </a:endParaRPr>
          </a:p>
        </p:txBody>
      </p:sp>
      <p:pic>
        <p:nvPicPr>
          <p:cNvPr id="4" name="Picture 3" descr="Screen Shot 2015-06-24 at 4.55.41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718" y="2042274"/>
            <a:ext cx="5129852" cy="29348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83200" y="1549400"/>
            <a:ext cx="1776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+mn-lt"/>
              </a:rPr>
              <a:t>IoT.IEEE.org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4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EEE_customSlides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ver Slides">
  <a:themeElements>
    <a:clrScheme name="IEEE">
      <a:dk1>
        <a:srgbClr val="000000"/>
      </a:dk1>
      <a:lt1>
        <a:srgbClr val="FFFFFF"/>
      </a:lt1>
      <a:dk2>
        <a:srgbClr val="A6B4AC"/>
      </a:dk2>
      <a:lt2>
        <a:srgbClr val="6E8076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EEE-SA_PowerPoint_Template">
  <a:themeElements>
    <a:clrScheme name="IEEE">
      <a:dk1>
        <a:srgbClr val="000000"/>
      </a:dk1>
      <a:lt1>
        <a:srgbClr val="FFFFFF"/>
      </a:lt1>
      <a:dk2>
        <a:srgbClr val="A6B4AC"/>
      </a:dk2>
      <a:lt2>
        <a:srgbClr val="6E8076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EEE-SA PP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ieee_corporate_template_1</Template>
  <TotalTime>16962</TotalTime>
  <Words>1007</Words>
  <Application>Microsoft Office PowerPoint</Application>
  <PresentationFormat>On-screen Show (4:3)</PresentationFormat>
  <Paragraphs>205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ieee_corporate_template_1</vt:lpstr>
      <vt:lpstr>IEEE_customSlides</vt:lpstr>
      <vt:lpstr>Cover Slides</vt:lpstr>
      <vt:lpstr>IEEE-SA_PowerPoint_Template</vt:lpstr>
      <vt:lpstr>IEEE-SA PPT Template</vt:lpstr>
      <vt:lpstr>IEEE Internet of Things (IoT) Initiative</vt:lpstr>
      <vt:lpstr>The Global Internet of Things</vt:lpstr>
      <vt:lpstr>IEEE IoT: A Collaborative Gathering Place for Technologists</vt:lpstr>
      <vt:lpstr>PowerPoint Presentation</vt:lpstr>
      <vt:lpstr>The IoT is Driving Markets</vt:lpstr>
      <vt:lpstr>PowerPoint Presentation</vt:lpstr>
      <vt:lpstr>PowerPoint Presentation</vt:lpstr>
      <vt:lpstr>PowerPoint Presentation</vt:lpstr>
      <vt:lpstr>Thought Leadership: IEEE IoT Web Portal</vt:lpstr>
      <vt:lpstr>IEEE IoT Thought Leadership:  Newsletter &amp; Publications</vt:lpstr>
      <vt:lpstr>IEEE IoT Experts Webinar Series </vt:lpstr>
      <vt:lpstr>IEEE IoT Brings People Together: Events</vt:lpstr>
      <vt:lpstr>IEEE IoT Brings People Together: Events</vt:lpstr>
      <vt:lpstr>IEEE IoT Enables Discussion &amp; Engagement: IoT Use Cases</vt:lpstr>
      <vt:lpstr>Turn to IEEE IoT for Content, Knowledge, Collaboration</vt:lpstr>
      <vt:lpstr>IEEE Enables Discussion: Diverse IoT Community</vt:lpstr>
      <vt:lpstr>Creating an Ecosystem Through Standards: IEEE P2413   </vt:lpstr>
      <vt:lpstr>PowerPoint Presentation</vt:lpstr>
      <vt:lpstr>Engage With IEEE in IoT Today!</vt:lpstr>
      <vt:lpstr>PowerPoint Presentation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HTepper</dc:creator>
  <cp:lastModifiedBy>Tepper, Harold</cp:lastModifiedBy>
  <cp:revision>302</cp:revision>
  <cp:lastPrinted>2014-06-26T14:28:10Z</cp:lastPrinted>
  <dcterms:created xsi:type="dcterms:W3CDTF">2010-02-05T19:49:13Z</dcterms:created>
  <dcterms:modified xsi:type="dcterms:W3CDTF">2015-08-04T14:46:01Z</dcterms:modified>
</cp:coreProperties>
</file>