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7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1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4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F3DF-BF9A-A943-8B43-0C4402651CBF}" type="datetimeFigureOut">
              <a:rPr lang="en-US" smtClean="0"/>
              <a:t>8/8/15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0315-ECBE-3C40-B77B-CFC8E00E8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 6 Humanitarian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 Pearlman</a:t>
            </a:r>
          </a:p>
          <a:p>
            <a:r>
              <a:rPr lang="en-US" dirty="0" smtClean="0"/>
              <a:t>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3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Increase member interest and participation</a:t>
            </a:r>
          </a:p>
          <a:p>
            <a:r>
              <a:rPr lang="en-US" dirty="0"/>
              <a:t>Expand member networking</a:t>
            </a:r>
          </a:p>
          <a:p>
            <a:r>
              <a:rPr lang="en-US" dirty="0"/>
              <a:t>Applications of IEEE technologies</a:t>
            </a:r>
          </a:p>
          <a:p>
            <a:r>
              <a:rPr lang="en-US" dirty="0"/>
              <a:t>Visible, general interest programs</a:t>
            </a:r>
          </a:p>
          <a:p>
            <a:r>
              <a:rPr lang="en-US" dirty="0"/>
              <a:t>Support IEEE Corporate activities – “advancing technology for humanity”</a:t>
            </a:r>
          </a:p>
          <a:p>
            <a:r>
              <a:rPr lang="en-US" dirty="0"/>
              <a:t>Forums for technical and application exchange</a:t>
            </a:r>
          </a:p>
          <a:p>
            <a:r>
              <a:rPr lang="en-US" dirty="0"/>
              <a:t>Inter-Region exchange and 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Special </a:t>
            </a:r>
            <a:r>
              <a:rPr lang="en-US" dirty="0"/>
              <a:t>Interest Groups for Humanitarian Technologies</a:t>
            </a:r>
          </a:p>
          <a:p>
            <a:r>
              <a:rPr lang="en-US" dirty="0"/>
              <a:t>Humanitarian Activity Committee</a:t>
            </a:r>
          </a:p>
          <a:p>
            <a:r>
              <a:rPr lang="en-US" dirty="0"/>
              <a:t>Conferences</a:t>
            </a:r>
          </a:p>
          <a:p>
            <a:r>
              <a:rPr lang="en-US" dirty="0"/>
              <a:t>Funding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Region 6 Activities:</a:t>
            </a:r>
            <a:endParaRPr lang="en-US" dirty="0"/>
          </a:p>
          <a:p>
            <a:pPr lvl="1"/>
            <a:r>
              <a:rPr lang="en-US" dirty="0" smtClean="0"/>
              <a:t>Idaho</a:t>
            </a:r>
          </a:p>
          <a:p>
            <a:pPr lvl="1"/>
            <a:r>
              <a:rPr lang="en-US" dirty="0" smtClean="0"/>
              <a:t>San Diego</a:t>
            </a:r>
            <a:endParaRPr lang="en-US" dirty="0"/>
          </a:p>
          <a:p>
            <a:pPr lvl="1"/>
            <a:r>
              <a:rPr lang="en-US" dirty="0"/>
              <a:t>Santa Clara</a:t>
            </a:r>
          </a:p>
          <a:p>
            <a:pPr lvl="1"/>
            <a:r>
              <a:rPr lang="en-US" dirty="0" smtClean="0"/>
              <a:t>Seattle</a:t>
            </a:r>
            <a:endParaRPr lang="en-US" dirty="0"/>
          </a:p>
          <a:p>
            <a:pPr lvl="1"/>
            <a:r>
              <a:rPr lang="en-US" dirty="0" smtClean="0"/>
              <a:t>(Ft. Huachuca)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4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06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Engagement </a:t>
            </a:r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to YP and Life </a:t>
            </a:r>
            <a:r>
              <a:rPr lang="en-US" dirty="0" smtClean="0"/>
              <a:t>Members </a:t>
            </a:r>
          </a:p>
          <a:p>
            <a:pPr lvl="1"/>
            <a:r>
              <a:rPr lang="en-US" dirty="0" smtClean="0"/>
              <a:t>Humanitarian </a:t>
            </a:r>
            <a:r>
              <a:rPr lang="en-US" dirty="0"/>
              <a:t>Session at R6 meeting, </a:t>
            </a:r>
            <a:endParaRPr lang="en-US" dirty="0" smtClean="0"/>
          </a:p>
          <a:p>
            <a:pPr lvl="1"/>
            <a:r>
              <a:rPr lang="en-US" dirty="0" smtClean="0"/>
              <a:t>Newsletter </a:t>
            </a:r>
            <a:r>
              <a:rPr lang="en-US" dirty="0"/>
              <a:t>Articles, Web material</a:t>
            </a:r>
          </a:p>
          <a:p>
            <a:r>
              <a:rPr lang="en-US" dirty="0"/>
              <a:t>Community Impact – quarterly </a:t>
            </a:r>
            <a:r>
              <a:rPr lang="en-US" dirty="0" err="1"/>
              <a:t>webex</a:t>
            </a:r>
            <a:r>
              <a:rPr lang="en-US" dirty="0"/>
              <a:t> for brainstorming including presentations by community leaders and entrepreneurship discussions</a:t>
            </a:r>
          </a:p>
          <a:p>
            <a:r>
              <a:rPr lang="en-US" dirty="0" err="1" smtClean="0"/>
              <a:t>Collabratec</a:t>
            </a:r>
            <a:r>
              <a:rPr lang="en-US" dirty="0" smtClean="0"/>
              <a:t> – expanding the base</a:t>
            </a:r>
            <a:endParaRPr lang="en-US" dirty="0"/>
          </a:p>
          <a:p>
            <a:r>
              <a:rPr lang="en-US" dirty="0" err="1"/>
              <a:t>Hackathon</a:t>
            </a:r>
            <a:r>
              <a:rPr lang="en-US" dirty="0"/>
              <a:t> and community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Inter-Region 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0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124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Region 6 Humanitarian Activities</vt:lpstr>
      <vt:lpstr>Goals</vt:lpstr>
      <vt:lpstr>Opportunities</vt:lpstr>
      <vt:lpstr>Strategy Looking Forward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Humanitarian Activities</dc:title>
  <dc:creator>Jay Pearlman</dc:creator>
  <cp:lastModifiedBy>Jay Pearlman</cp:lastModifiedBy>
  <cp:revision>4</cp:revision>
  <dcterms:created xsi:type="dcterms:W3CDTF">2015-08-08T16:57:35Z</dcterms:created>
  <dcterms:modified xsi:type="dcterms:W3CDTF">2015-08-08T17:57:39Z</dcterms:modified>
</cp:coreProperties>
</file>