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4" r:id="rId3"/>
    <p:sldId id="276" r:id="rId4"/>
    <p:sldId id="312" r:id="rId5"/>
    <p:sldId id="313" r:id="rId6"/>
    <p:sldId id="315" r:id="rId7"/>
    <p:sldId id="316" r:id="rId8"/>
    <p:sldId id="31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u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9" autoAdjust="0"/>
  </p:normalViewPr>
  <p:slideViewPr>
    <p:cSldViewPr snapToGrid="0" snapToObjects="1">
      <p:cViewPr>
        <p:scale>
          <a:sx n="70" d="100"/>
          <a:sy n="70" d="100"/>
        </p:scale>
        <p:origin x="1162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62EDA-4BB5-EE40-AA5A-7C50F40D0693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8F96C-EB30-704B-8FC6-EED7F36C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9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3C7-6E09-DE47-9A32-0FD54F9518AA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9248F-2230-3A4B-B777-B4C407A2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25F6-CA9B-8B47-9344-DC4B298972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8E9F0D1-0BAE-1A4D-89D3-F9C3739D282F}" type="datetime1">
              <a:rPr lang="en-US" smtClean="0"/>
              <a:t>8/7/2015</a:t>
            </a:fld>
            <a:endParaRPr lang="en-US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A9738B13-CB4F-4743-B4C6-D4957EA7A84C}" type="datetime1">
              <a:rPr lang="en-US" smtClean="0"/>
              <a:t>8/7/2015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D68E83F7-1ED8-6042-A609-534DA4463771}" type="datetime1">
              <a:rPr lang="en-US" smtClean="0"/>
              <a:t>8/7/2015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38F5B588-91CE-5846-BA8C-5AEE7FB9949F}" type="datetime1">
              <a:rPr lang="en-US" smtClean="0"/>
              <a:t>8/7/2015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80CDA81B-BE12-E84A-BCF7-007A9FF16FD4}" type="datetime1">
              <a:rPr lang="en-US" smtClean="0"/>
              <a:t>8/7/2015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7AF20A6F-224B-D74C-AE5C-9629D2F172DC}" type="datetime1">
              <a:rPr lang="en-US" smtClean="0"/>
              <a:t>8/7/2015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A19486A-9CBD-744A-BDD6-E1C74DB8DC99}" type="datetime1">
              <a:rPr lang="en-US" smtClean="0"/>
              <a:t>8/7/2015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51D901-5F19-E047-8B25-177D080CF6D5}" type="datetime1">
              <a:rPr lang="en-US" smtClean="0"/>
              <a:t>8/7/2015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8E5DF31-222B-D948-8179-7586EC887483}" type="datetime1">
              <a:rPr lang="en-US" smtClean="0"/>
              <a:t>8/7/2015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6DD8900-BDCD-5A45-ACD5-12CA4BE66924}" type="datetime1">
              <a:rPr lang="en-US" smtClean="0"/>
              <a:t>8/7/2015</a:t>
            </a:fld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5670F14-7312-824F-AEED-0EB6BE922425}" type="datetime1">
              <a:rPr lang="en-US" smtClean="0"/>
              <a:t>8/7/2015</a:t>
            </a:fld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CBA7704-6060-8147-BDE1-D610DCC1976C}" type="datetime1">
              <a:rPr lang="en-US" smtClean="0"/>
              <a:t>8/7/2015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C1E66943-C80F-FB4C-91A5-923A066B3112}" type="datetime1">
              <a:rPr lang="en-US" smtClean="0"/>
              <a:t>8/7/2015</a:t>
            </a:fld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5899D6C-D046-F541-ABFB-B95E1E21E494}" type="datetime1">
              <a:rPr lang="en-US" smtClean="0"/>
              <a:t>8/7/2015</a:t>
            </a:fld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939D396-E5A0-AE42-A89B-3E37151400D2}" type="datetime1">
              <a:rPr lang="en-US" smtClean="0"/>
              <a:t>8/7/2015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463D1F3-0978-B74A-8498-DAD8476100CA}" type="datetime1">
              <a:rPr lang="en-US" smtClean="0"/>
              <a:t>8/7/2015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7E06CF0-7F96-0F40-9F78-4EA4ADA47C3F}" type="datetime1">
              <a:rPr lang="en-US" smtClean="0"/>
              <a:t>8/7/2015</a:t>
            </a:fld>
            <a:endParaRPr lang="en-US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ieee.org/r6careerexp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ieee.org/r6careerexp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71" y="3157836"/>
            <a:ext cx="8872181" cy="1007571"/>
          </a:xfrm>
        </p:spPr>
        <p:txBody>
          <a:bodyPr>
            <a:noAutofit/>
          </a:bodyPr>
          <a:lstStyle/>
          <a:p>
            <a:r>
              <a:rPr lang="en-US" sz="3200" dirty="0" smtClean="0"/>
              <a:t>Region 6 </a:t>
            </a:r>
            <a:r>
              <a:rPr lang="en-US" sz="3200" dirty="0" smtClean="0"/>
              <a:t>Career and Talent Expo</a:t>
            </a:r>
            <a:br>
              <a:rPr lang="en-US" sz="3200" dirty="0" smtClean="0"/>
            </a:br>
            <a:r>
              <a:rPr lang="en-US" sz="3200" dirty="0" smtClean="0"/>
              <a:t>Update and Activities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913" y="4374147"/>
            <a:ext cx="8333858" cy="88365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Michael Andrews, m.andrews@ieee.org</a:t>
            </a:r>
          </a:p>
          <a:p>
            <a:r>
              <a:rPr lang="en-US" sz="2800" b="1" dirty="0" smtClean="0"/>
              <a:t>August 8, 2015</a:t>
            </a: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WW_Illustrations_cr_GC.jpg"/>
          <p:cNvPicPr>
            <a:picLocks noChangeAspect="1"/>
          </p:cNvPicPr>
          <p:nvPr/>
        </p:nvPicPr>
        <p:blipFill rotWithShape="1">
          <a:blip r:embed="rId3"/>
          <a:srcRect l="14646" t="15972" r="13952" b="15846"/>
          <a:stretch/>
        </p:blipFill>
        <p:spPr>
          <a:xfrm>
            <a:off x="273628" y="1935195"/>
            <a:ext cx="3018864" cy="2882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+mn-lt"/>
                <a:cs typeface="Helvetica CE 75 Bold"/>
              </a:rPr>
              <a:t>The Golden Circle</a:t>
            </a:r>
            <a:endParaRPr lang="en-US" sz="3600" dirty="0">
              <a:latin typeface="+mn-lt"/>
              <a:cs typeface="Helvetica CE 75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407235" y="1508646"/>
            <a:ext cx="5284329" cy="132719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E46C0A"/>
                </a:solidFill>
                <a:cs typeface="Helvetica CE 75 Bold"/>
              </a:rPr>
              <a:t>What</a:t>
            </a:r>
            <a:endParaRPr lang="en-US" sz="1800" b="1" dirty="0">
              <a:solidFill>
                <a:srgbClr val="E46C0A"/>
              </a:solidFill>
              <a:cs typeface="Helvetica CE 75 Bold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600" b="1" dirty="0" smtClean="0">
                <a:cs typeface="Helvetica CE 55 Roman"/>
              </a:rPr>
              <a:t>Every </a:t>
            </a:r>
            <a:r>
              <a:rPr lang="en-US" sz="1600" b="1" dirty="0" smtClean="0">
                <a:cs typeface="Helvetica CE 55 Roman"/>
              </a:rPr>
              <a:t>organization on </a:t>
            </a:r>
            <a:r>
              <a:rPr lang="en-US" sz="1600" b="1" dirty="0">
                <a:cs typeface="Helvetica CE 55 Roman"/>
              </a:rPr>
              <a:t>the planet</a:t>
            </a:r>
            <a:r>
              <a:rPr lang="en-US" sz="1600" b="1" dirty="0" smtClean="0">
                <a:cs typeface="Helvetica CE 55 Roman"/>
              </a:rPr>
              <a:t> </a:t>
            </a:r>
            <a:r>
              <a:rPr lang="en-US" sz="1600" b="1" dirty="0" smtClean="0">
                <a:cs typeface="Helvetica CE 55 Roman"/>
              </a:rPr>
              <a:t>knows</a:t>
            </a:r>
          </a:p>
          <a:p>
            <a:pPr lvl="0">
              <a:spcBef>
                <a:spcPts val="0"/>
              </a:spcBef>
              <a:buNone/>
            </a:pPr>
            <a:r>
              <a:rPr lang="en-US" sz="1600" b="1" dirty="0" smtClean="0">
                <a:cs typeface="Helvetica CE 55 Roman"/>
              </a:rPr>
              <a:t>WHAT </a:t>
            </a:r>
            <a:r>
              <a:rPr lang="en-US" sz="1600" b="1" dirty="0">
                <a:cs typeface="Helvetica CE 55 Roman"/>
              </a:rPr>
              <a:t>they do. </a:t>
            </a:r>
            <a:r>
              <a:rPr lang="en-US" sz="1600" b="1" dirty="0" smtClean="0">
                <a:cs typeface="Helvetica CE 55 Roman"/>
              </a:rPr>
              <a:t> These are products </a:t>
            </a:r>
            <a:r>
              <a:rPr lang="en-US" sz="1600" b="1" dirty="0">
                <a:cs typeface="Helvetica CE 55 Roman"/>
              </a:rPr>
              <a:t>they sell </a:t>
            </a:r>
            <a:endParaRPr lang="en-US" sz="1600" b="1" dirty="0" smtClean="0">
              <a:cs typeface="Helvetica CE 55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600" b="1" dirty="0">
                <a:cs typeface="Helvetica CE 55 Roman"/>
              </a:rPr>
              <a:t>o</a:t>
            </a:r>
            <a:r>
              <a:rPr lang="en-US" sz="1600" b="1" dirty="0" smtClean="0">
                <a:cs typeface="Helvetica CE 55 Roman"/>
              </a:rPr>
              <a:t>r </a:t>
            </a:r>
            <a:r>
              <a:rPr lang="en-US" sz="1600" b="1" dirty="0" smtClean="0">
                <a:cs typeface="Helvetica CE 55 Roman"/>
              </a:rPr>
              <a:t>the services they </a:t>
            </a:r>
            <a:r>
              <a:rPr lang="en-US" sz="1600" b="1" dirty="0">
                <a:cs typeface="Helvetica CE 55 Roman"/>
              </a:rPr>
              <a:t>offer.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3391205" y="2835845"/>
            <a:ext cx="5110538" cy="1278955"/>
          </a:xfrm>
          <a:prstGeom prst="rect">
            <a:avLst/>
          </a:prstGeom>
        </p:spPr>
        <p:txBody>
          <a:bodyPr vert="horz" wrap="none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E46C0A"/>
                </a:solidFill>
                <a:cs typeface="Helvetica CE 75 Bold"/>
              </a:rPr>
              <a:t>How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cs typeface="Helvetica CE 55 Roman"/>
              </a:rPr>
              <a:t>Some organizations know HOW they do it</a:t>
            </a:r>
            <a:r>
              <a:rPr lang="en-US" sz="1600" b="1" dirty="0" smtClean="0">
                <a:cs typeface="Helvetica CE 55 Roman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cs typeface="Helvetica CE 55 Roman"/>
              </a:rPr>
              <a:t>These are </a:t>
            </a:r>
            <a:r>
              <a:rPr lang="en-US" sz="1600" b="1" dirty="0" smtClean="0">
                <a:cs typeface="Helvetica CE 55 Roman"/>
              </a:rPr>
              <a:t>the things that make them special </a:t>
            </a:r>
            <a:endParaRPr lang="en-US" sz="1600" b="1" dirty="0" smtClean="0">
              <a:cs typeface="Helvetica CE 55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cs typeface="Helvetica CE 55 Roman"/>
              </a:rPr>
              <a:t>or </a:t>
            </a:r>
            <a:r>
              <a:rPr lang="en-US" sz="1600" b="1" dirty="0" smtClean="0">
                <a:cs typeface="Helvetica CE 55 Roman"/>
              </a:rPr>
              <a:t>set them </a:t>
            </a:r>
            <a:r>
              <a:rPr lang="en-US" sz="1600" b="1" dirty="0" smtClean="0">
                <a:cs typeface="Helvetica CE 55 Roman"/>
              </a:rPr>
              <a:t>apart </a:t>
            </a:r>
            <a:r>
              <a:rPr lang="en-US" sz="1600" b="1" dirty="0" smtClean="0">
                <a:cs typeface="Helvetica CE 55 Roman"/>
              </a:rPr>
              <a:t>from their competition</a:t>
            </a:r>
            <a:r>
              <a:rPr lang="en-US" sz="1400" b="1" dirty="0" smtClean="0">
                <a:cs typeface="Helvetica CE 55 Roman"/>
              </a:rPr>
              <a:t>.</a:t>
            </a:r>
            <a:endParaRPr lang="en-US" sz="1400" b="1" dirty="0">
              <a:cs typeface="Helvetica CE 55 Roman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3368691" y="4325308"/>
            <a:ext cx="5322873" cy="18686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E46C0A"/>
                </a:solidFill>
                <a:cs typeface="Helvetica CE 55 Roman"/>
              </a:rPr>
              <a:t>Why</a:t>
            </a:r>
          </a:p>
          <a:p>
            <a:pPr marL="0" indent="0">
              <a:lnSpc>
                <a:spcPts val="1980"/>
              </a:lnSpc>
              <a:spcBef>
                <a:spcPts val="0"/>
              </a:spcBef>
              <a:buNone/>
            </a:pPr>
            <a:r>
              <a:rPr lang="en-US" sz="1600" b="1" dirty="0" smtClean="0">
                <a:cs typeface="Helvetica CE 55 Roman"/>
              </a:rPr>
              <a:t>Very </a:t>
            </a:r>
            <a:r>
              <a:rPr lang="en-US" sz="1600" b="1" dirty="0">
                <a:cs typeface="Helvetica CE 55 Roman"/>
              </a:rPr>
              <a:t>few </a:t>
            </a:r>
            <a:r>
              <a:rPr lang="en-US" sz="1600" b="1" dirty="0" smtClean="0">
                <a:cs typeface="Helvetica CE 55 Roman"/>
              </a:rPr>
              <a:t>organizations know WHY they </a:t>
            </a:r>
            <a:r>
              <a:rPr lang="en-US" sz="1600" b="1" dirty="0">
                <a:cs typeface="Helvetica CE 55 Roman"/>
              </a:rPr>
              <a:t>do what they </a:t>
            </a:r>
            <a:r>
              <a:rPr lang="en-US" sz="1600" b="1" dirty="0" smtClean="0">
                <a:cs typeface="Helvetica CE 55 Roman"/>
              </a:rPr>
              <a:t>do.</a:t>
            </a:r>
            <a:r>
              <a:rPr lang="en-US" sz="1600" b="1" dirty="0">
                <a:cs typeface="Helvetica CE 55 Roman"/>
              </a:rPr>
              <a:t> </a:t>
            </a:r>
            <a:r>
              <a:rPr lang="en-US" sz="1600" b="1" dirty="0" smtClean="0">
                <a:cs typeface="Helvetica CE 55 Roman"/>
              </a:rPr>
              <a:t> WHY </a:t>
            </a:r>
            <a:r>
              <a:rPr lang="en-US" sz="1600" b="1" dirty="0">
                <a:cs typeface="Helvetica CE 55 Roman"/>
              </a:rPr>
              <a:t>is </a:t>
            </a:r>
            <a:r>
              <a:rPr lang="en-US" sz="1600" b="1" dirty="0" smtClean="0">
                <a:cs typeface="Helvetica CE 55 Roman"/>
              </a:rPr>
              <a:t>not about </a:t>
            </a:r>
            <a:r>
              <a:rPr lang="en-US" sz="1600" b="1" dirty="0">
                <a:cs typeface="Helvetica CE 55 Roman"/>
              </a:rPr>
              <a:t>making </a:t>
            </a:r>
            <a:r>
              <a:rPr lang="en-US" sz="1600" b="1" dirty="0" smtClean="0">
                <a:cs typeface="Helvetica CE 55 Roman"/>
              </a:rPr>
              <a:t>money or gaining members. That’s a result.  It’s a purpose</a:t>
            </a:r>
            <a:r>
              <a:rPr lang="en-US" sz="1600" b="1" dirty="0">
                <a:cs typeface="Helvetica CE 55 Roman"/>
              </a:rPr>
              <a:t>, cause or </a:t>
            </a:r>
            <a:r>
              <a:rPr lang="en-US" sz="1600" b="1" dirty="0" smtClean="0">
                <a:cs typeface="Helvetica CE 55 Roman"/>
              </a:rPr>
              <a:t>belief.  It’s the very reason our organization (IEEE) exists</a:t>
            </a:r>
            <a:r>
              <a:rPr lang="en-US" sz="1400" b="1" dirty="0" smtClean="0">
                <a:cs typeface="Helvetica CE 55 Roman"/>
              </a:rPr>
              <a:t>.</a:t>
            </a:r>
            <a:endParaRPr lang="en-US" sz="1400" b="1" dirty="0">
              <a:cs typeface="Helvetica CE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6692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Career and Talent Expo was created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We believe that every engineering professional, especially IEEE members, would like the opportunity to</a:t>
            </a:r>
          </a:p>
          <a:p>
            <a:r>
              <a:rPr lang="en-US" sz="2800" b="1" dirty="0" smtClean="0"/>
              <a:t>Advance within their company</a:t>
            </a:r>
          </a:p>
          <a:p>
            <a:r>
              <a:rPr lang="en-US" sz="2800" b="1" dirty="0" smtClean="0"/>
              <a:t>Position themselves more effectively</a:t>
            </a:r>
          </a:p>
          <a:p>
            <a:r>
              <a:rPr lang="en-US" sz="2800" b="1" dirty="0" smtClean="0"/>
              <a:t>Create opportunities for new jobs or career moves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created the Expo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We searched business, industry and professional development content to create a site and experience</a:t>
            </a:r>
          </a:p>
          <a:p>
            <a:pPr marL="0" indent="0" algn="ctr">
              <a:buNone/>
            </a:pPr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sites.ieee.org/r6careerexpo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/>
              <a:t>t</a:t>
            </a:r>
            <a:r>
              <a:rPr lang="en-US" sz="2800" b="1" dirty="0" smtClean="0"/>
              <a:t>hat provides resources that will increase your personal effectiveness and provide access to employers that want to hire IEEE technical professionals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To compliment the access to employers, on the Career and Talent Expo site</a:t>
            </a:r>
          </a:p>
          <a:p>
            <a:pPr marL="0" lvl="0" indent="0" algn="ctr">
              <a:buNone/>
            </a:pPr>
            <a:r>
              <a:rPr lang="en-US" sz="2800" b="1" dirty="0">
                <a:solidFill>
                  <a:prstClr val="black"/>
                </a:solidFill>
                <a:hlinkClick r:id="rId2"/>
              </a:rPr>
              <a:t>http://sites.ieee.org/r6careerexpo</a:t>
            </a:r>
            <a:endParaRPr lang="en-US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w</a:t>
            </a:r>
            <a:r>
              <a:rPr lang="en-US" sz="2800" b="1" dirty="0" smtClean="0"/>
              <a:t>e provide tools: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800" b="1" dirty="0" smtClean="0"/>
              <a:t>DISC profile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800" b="1" dirty="0" smtClean="0"/>
              <a:t>Video library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800" b="1" dirty="0" smtClean="0"/>
              <a:t>Suggested Books and periodicals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800" b="1" dirty="0" smtClean="0"/>
              <a:t>Relevant articles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Benefit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b="1" dirty="0" smtClean="0"/>
              <a:t>Understand </a:t>
            </a:r>
            <a:r>
              <a:rPr lang="en-US" b="1" dirty="0"/>
              <a:t>Yourself </a:t>
            </a:r>
          </a:p>
          <a:p>
            <a:pPr lvl="0"/>
            <a:r>
              <a:rPr lang="en-US" b="1" dirty="0" smtClean="0"/>
              <a:t>Understand </a:t>
            </a:r>
            <a:r>
              <a:rPr lang="en-US" b="1" dirty="0"/>
              <a:t>Others </a:t>
            </a:r>
          </a:p>
          <a:p>
            <a:pPr lvl="0"/>
            <a:r>
              <a:rPr lang="en-US" b="1" dirty="0" smtClean="0"/>
              <a:t>Build </a:t>
            </a:r>
            <a:r>
              <a:rPr lang="en-US" b="1" dirty="0"/>
              <a:t>Effective Teams</a:t>
            </a:r>
          </a:p>
          <a:p>
            <a:pPr lvl="0"/>
            <a:r>
              <a:rPr lang="en-US" b="1" dirty="0" smtClean="0"/>
              <a:t>Resolve </a:t>
            </a:r>
            <a:r>
              <a:rPr lang="en-US" b="1" dirty="0"/>
              <a:t>and </a:t>
            </a:r>
            <a:r>
              <a:rPr lang="en-US" b="1" dirty="0" smtClean="0"/>
              <a:t>Prevent </a:t>
            </a:r>
            <a:r>
              <a:rPr lang="en-US" b="1" dirty="0"/>
              <a:t>Conflict</a:t>
            </a:r>
          </a:p>
          <a:p>
            <a:pPr lvl="0"/>
            <a:r>
              <a:rPr lang="en-US" b="1" dirty="0" smtClean="0"/>
              <a:t>Career </a:t>
            </a:r>
            <a:r>
              <a:rPr lang="en-US" b="1" dirty="0"/>
              <a:t>Advancement </a:t>
            </a:r>
          </a:p>
          <a:p>
            <a:pPr lvl="0"/>
            <a:r>
              <a:rPr lang="en-US" b="1" dirty="0" smtClean="0"/>
              <a:t>Exude </a:t>
            </a:r>
            <a:r>
              <a:rPr lang="en-US" b="1" dirty="0"/>
              <a:t>Your Personal </a:t>
            </a:r>
            <a:r>
              <a:rPr lang="en-US" b="1" dirty="0" smtClean="0"/>
              <a:t>Brand</a:t>
            </a:r>
          </a:p>
          <a:p>
            <a:pPr lvl="0"/>
            <a:r>
              <a:rPr lang="en-US" b="1" dirty="0" smtClean="0"/>
              <a:t>Increase knowledge in multiple areas</a:t>
            </a:r>
          </a:p>
          <a:p>
            <a:pPr lvl="0"/>
            <a:r>
              <a:rPr lang="en-US" b="1" dirty="0" smtClean="0"/>
              <a:t>Become more interesting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To continue the program and improve its success, we need your help by:</a:t>
            </a:r>
          </a:p>
          <a:p>
            <a:r>
              <a:rPr lang="en-US" sz="2800" b="1" dirty="0" smtClean="0"/>
              <a:t>Registering for the Expo yourself</a:t>
            </a:r>
          </a:p>
          <a:p>
            <a:r>
              <a:rPr lang="en-US" sz="2800" b="1" dirty="0" smtClean="0"/>
              <a:t>Promoting the Expo to members</a:t>
            </a:r>
          </a:p>
          <a:p>
            <a:r>
              <a:rPr lang="en-US" sz="2800" b="1" dirty="0" smtClean="0"/>
              <a:t>Providing us names of company contacts, especially CTO’s and CIO’s</a:t>
            </a:r>
          </a:p>
          <a:p>
            <a:r>
              <a:rPr lang="en-US" sz="2800" b="1" dirty="0" smtClean="0"/>
              <a:t>Identifying relationships that would help us expand the program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44" y="2510048"/>
            <a:ext cx="3550094" cy="240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3" b="4724"/>
          <a:stretch/>
        </p:blipFill>
        <p:spPr bwMode="auto">
          <a:xfrm>
            <a:off x="843322" y="1763486"/>
            <a:ext cx="1845450" cy="18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90" y="3612862"/>
            <a:ext cx="2986564" cy="244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6204" y="1589915"/>
            <a:ext cx="3864429" cy="70788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Thank </a:t>
            </a:r>
            <a:r>
              <a:rPr lang="en-US" sz="4000" b="1" dirty="0" smtClean="0"/>
              <a:t>you</a:t>
            </a:r>
            <a:endParaRPr lang="en-US" sz="40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80" y="134938"/>
            <a:ext cx="8561161" cy="1076325"/>
          </a:xfrm>
        </p:spPr>
        <p:txBody>
          <a:bodyPr/>
          <a:lstStyle/>
          <a:p>
            <a:r>
              <a:rPr lang="en-US" dirty="0" smtClean="0"/>
              <a:t>It’s a network that needs expanding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25543" y="5128038"/>
            <a:ext cx="3698448" cy="76944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Questions?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9999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 Tagline 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Tagline Template.thmx</Template>
  <TotalTime>5518</TotalTime>
  <Words>319</Words>
  <Application>Microsoft Office PowerPoint</Application>
  <PresentationFormat>On-screen Show (4:3)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Helvetica CE 55 Roman</vt:lpstr>
      <vt:lpstr>Helvetica CE 75 Bold</vt:lpstr>
      <vt:lpstr>Lucida Grande</vt:lpstr>
      <vt:lpstr>Verdana</vt:lpstr>
      <vt:lpstr>Wingdings</vt:lpstr>
      <vt:lpstr>IEEE Tagline Template</vt:lpstr>
      <vt:lpstr>Region 6 Career and Talent Expo Update and Activities</vt:lpstr>
      <vt:lpstr>The Golden Circle</vt:lpstr>
      <vt:lpstr>Why the Career and Talent Expo was created</vt:lpstr>
      <vt:lpstr>How we created the Expo</vt:lpstr>
      <vt:lpstr>What is provided</vt:lpstr>
      <vt:lpstr>Tools Benefit You</vt:lpstr>
      <vt:lpstr>What’s needed</vt:lpstr>
      <vt:lpstr>It’s a network that needs expanding</vt:lpstr>
    </vt:vector>
  </TitlesOfParts>
  <Company>Andrews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and Talent Expo Report - August 2015</dc:title>
  <dc:creator>Michael Andrews</dc:creator>
  <cp:lastModifiedBy>Michael Andrews</cp:lastModifiedBy>
  <cp:revision>63</cp:revision>
  <dcterms:created xsi:type="dcterms:W3CDTF">2015-02-23T00:35:46Z</dcterms:created>
  <dcterms:modified xsi:type="dcterms:W3CDTF">2015-08-08T00:23:24Z</dcterms:modified>
</cp:coreProperties>
</file>