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1"/>
    <p:sldMasterId id="2147484019" r:id="rId2"/>
    <p:sldMasterId id="2147484024" r:id="rId3"/>
    <p:sldMasterId id="2147484030" r:id="rId4"/>
    <p:sldMasterId id="2147484033" r:id="rId5"/>
  </p:sldMasterIdLst>
  <p:notesMasterIdLst>
    <p:notesMasterId r:id="rId34"/>
  </p:notesMasterIdLst>
  <p:sldIdLst>
    <p:sldId id="260" r:id="rId6"/>
    <p:sldId id="413" r:id="rId7"/>
    <p:sldId id="361" r:id="rId8"/>
    <p:sldId id="351" r:id="rId9"/>
    <p:sldId id="353" r:id="rId10"/>
    <p:sldId id="354" r:id="rId11"/>
    <p:sldId id="359" r:id="rId12"/>
    <p:sldId id="360" r:id="rId13"/>
    <p:sldId id="355" r:id="rId14"/>
    <p:sldId id="362" r:id="rId15"/>
    <p:sldId id="302" r:id="rId16"/>
    <p:sldId id="393" r:id="rId17"/>
    <p:sldId id="410" r:id="rId18"/>
    <p:sldId id="394" r:id="rId19"/>
    <p:sldId id="411" r:id="rId20"/>
    <p:sldId id="267" r:id="rId21"/>
    <p:sldId id="396" r:id="rId22"/>
    <p:sldId id="273" r:id="rId23"/>
    <p:sldId id="400" r:id="rId24"/>
    <p:sldId id="412" r:id="rId25"/>
    <p:sldId id="320" r:id="rId26"/>
    <p:sldId id="403" r:id="rId27"/>
    <p:sldId id="309" r:id="rId28"/>
    <p:sldId id="398" r:id="rId29"/>
    <p:sldId id="399" r:id="rId30"/>
    <p:sldId id="397" r:id="rId31"/>
    <p:sldId id="392" r:id="rId32"/>
    <p:sldId id="41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3CDDD"/>
    <a:srgbClr val="0033CC"/>
    <a:srgbClr val="0099CC"/>
    <a:srgbClr val="D2CAE0"/>
    <a:srgbClr val="FAC090"/>
    <a:srgbClr val="C3D69B"/>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613" autoAdjust="0"/>
  </p:normalViewPr>
  <p:slideViewPr>
    <p:cSldViewPr>
      <p:cViewPr varScale="1">
        <p:scale>
          <a:sx n="41" d="100"/>
          <a:sy n="41" d="100"/>
        </p:scale>
        <p:origin x="-1432" y="-104"/>
      </p:cViewPr>
      <p:guideLst>
        <p:guide orient="horz" pos="2160"/>
        <p:guide pos="2880"/>
      </p:guideLst>
    </p:cSldViewPr>
  </p:slideViewPr>
  <p:notesTextViewPr>
    <p:cViewPr>
      <p:scale>
        <a:sx n="1" d="1"/>
        <a:sy n="1" d="1"/>
      </p:scale>
      <p:origin x="0" y="0"/>
    </p:cViewPr>
  </p:notesTextViewPr>
  <p:sorterViewPr>
    <p:cViewPr>
      <p:scale>
        <a:sx n="163" d="100"/>
        <a:sy n="163" d="100"/>
      </p:scale>
      <p:origin x="0" y="9904"/>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9" Type="http://schemas.openxmlformats.org/officeDocument/2006/relationships/slide" Target="slides/slide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3" Type="http://schemas.openxmlformats.org/officeDocument/2006/relationships/slide" Target="slides/slide28.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D8F3CE-1CD0-484D-AA91-EAA09B046AF6}" type="doc">
      <dgm:prSet loTypeId="urn:microsoft.com/office/officeart/2005/8/layout/hierarchy4" loCatId="list" qsTypeId="urn:microsoft.com/office/officeart/2005/8/quickstyle/simple1" qsCatId="simple" csTypeId="urn:microsoft.com/office/officeart/2005/8/colors/accent1_2" csCatId="accent1" phldr="1"/>
      <dgm:spPr>
        <a:scene3d>
          <a:camera prst="orthographicFront">
            <a:rot lat="0" lon="0" rev="0"/>
          </a:camera>
          <a:lightRig rig="soft" dir="t">
            <a:rot lat="0" lon="0" rev="0"/>
          </a:lightRig>
        </a:scene3d>
      </dgm:spPr>
      <dgm:t>
        <a:bodyPr/>
        <a:lstStyle/>
        <a:p>
          <a:endParaRPr lang="en-US"/>
        </a:p>
      </dgm:t>
    </dgm:pt>
    <dgm:pt modelId="{CDC015F0-E266-498D-91B2-65047D583A59}">
      <dgm:prSet phldrT="[Text]"/>
      <dgm:spPr>
        <a:solidFill>
          <a:schemeClr val="bg1">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Goal</a:t>
          </a:r>
        </a:p>
      </dgm:t>
    </dgm:pt>
    <dgm:pt modelId="{B7B7CE54-520A-434F-8A94-1EA17043C46C}" type="parTrans" cxnId="{8A8914C9-C0AA-40F1-9116-6420BC687F7B}">
      <dgm:prSet/>
      <dgm:spPr/>
      <dgm:t>
        <a:bodyPr/>
        <a:lstStyle/>
        <a:p>
          <a:endParaRPr lang="en-US" b="1"/>
        </a:p>
      </dgm:t>
    </dgm:pt>
    <dgm:pt modelId="{1B61E1BB-207C-4F96-9192-80D91876B0FF}" type="sibTrans" cxnId="{8A8914C9-C0AA-40F1-9116-6420BC687F7B}">
      <dgm:prSet/>
      <dgm:spPr/>
      <dgm:t>
        <a:bodyPr/>
        <a:lstStyle/>
        <a:p>
          <a:endParaRPr lang="en-US" b="1"/>
        </a:p>
      </dgm:t>
    </dgm:pt>
    <dgm:pt modelId="{142A429F-9EBE-4680-B9E7-2C3C0D547BDB}">
      <dgm:prSet phldrT="[Text]"/>
      <dgm:spPr>
        <a:solidFill>
          <a:srgbClr val="C3D69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Strategic Objective 2</a:t>
          </a:r>
          <a:endParaRPr lang="en-US" b="1" dirty="0"/>
        </a:p>
      </dgm:t>
    </dgm:pt>
    <dgm:pt modelId="{853DD192-D2ED-4FB2-952C-EE5A05A20A09}" type="parTrans" cxnId="{99C6FAB5-6BDB-4FCE-88F7-FC19D4398047}">
      <dgm:prSet/>
      <dgm:spPr/>
      <dgm:t>
        <a:bodyPr/>
        <a:lstStyle/>
        <a:p>
          <a:endParaRPr lang="en-US" b="1"/>
        </a:p>
      </dgm:t>
    </dgm:pt>
    <dgm:pt modelId="{62B5A6BE-D46A-4D1A-AD16-9EED5AE89718}" type="sibTrans" cxnId="{99C6FAB5-6BDB-4FCE-88F7-FC19D4398047}">
      <dgm:prSet/>
      <dgm:spPr/>
      <dgm:t>
        <a:bodyPr/>
        <a:lstStyle/>
        <a:p>
          <a:endParaRPr lang="en-US" b="1"/>
        </a:p>
      </dgm:t>
    </dgm:pt>
    <dgm:pt modelId="{4C3DB1D1-DDF1-46F0-9B9A-D72BBCF273B9}">
      <dgm:prSet phldrT="[Text]"/>
      <dgm:spPr>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Strategies</a:t>
          </a:r>
          <a:endParaRPr lang="en-US" b="1" dirty="0"/>
        </a:p>
      </dgm:t>
    </dgm:pt>
    <dgm:pt modelId="{7585B208-D041-4E9F-B920-B5E4040067FE}" type="parTrans" cxnId="{5CFFB4BC-33C5-454A-BFAD-A9B776B82DE6}">
      <dgm:prSet/>
      <dgm:spPr/>
      <dgm:t>
        <a:bodyPr/>
        <a:lstStyle/>
        <a:p>
          <a:endParaRPr lang="en-US" b="1"/>
        </a:p>
      </dgm:t>
    </dgm:pt>
    <dgm:pt modelId="{B5A82703-6681-4483-9E7A-66BF0B136BE7}" type="sibTrans" cxnId="{5CFFB4BC-33C5-454A-BFAD-A9B776B82DE6}">
      <dgm:prSet/>
      <dgm:spPr/>
      <dgm:t>
        <a:bodyPr/>
        <a:lstStyle/>
        <a:p>
          <a:endParaRPr lang="en-US" b="1"/>
        </a:p>
      </dgm:t>
    </dgm:pt>
    <dgm:pt modelId="{8B753453-F61C-499A-9E5D-E0D9A7CDA59A}">
      <dgm:prSet phldrT="[Text]"/>
      <dgm:spPr>
        <a:solidFill>
          <a:srgbClr val="93CDD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Strategic Objective 1</a:t>
          </a:r>
          <a:endParaRPr lang="en-US" b="1" dirty="0"/>
        </a:p>
      </dgm:t>
    </dgm:pt>
    <dgm:pt modelId="{876FAE7E-F533-40BE-B6E9-1515D041A6A6}" type="parTrans" cxnId="{7F9C484D-2269-4B27-AD97-1B48F1C54D87}">
      <dgm:prSet/>
      <dgm:spPr/>
      <dgm:t>
        <a:bodyPr/>
        <a:lstStyle/>
        <a:p>
          <a:endParaRPr lang="en-US" b="1"/>
        </a:p>
      </dgm:t>
    </dgm:pt>
    <dgm:pt modelId="{A280ECA3-EDB6-46BE-B76A-DE49E9C4515C}" type="sibTrans" cxnId="{7F9C484D-2269-4B27-AD97-1B48F1C54D87}">
      <dgm:prSet/>
      <dgm:spPr/>
      <dgm:t>
        <a:bodyPr/>
        <a:lstStyle/>
        <a:p>
          <a:endParaRPr lang="en-US" b="1"/>
        </a:p>
      </dgm:t>
    </dgm:pt>
    <dgm:pt modelId="{AF006055-E21F-4377-97B0-EFA66790E765}">
      <dgm:prSet phldrT="[Tex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Recommendations</a:t>
          </a:r>
          <a:endParaRPr lang="en-US" b="1" dirty="0"/>
        </a:p>
      </dgm:t>
    </dgm:pt>
    <dgm:pt modelId="{2AE68986-2E30-4B81-B6C4-72785B3ED4C9}" type="parTrans" cxnId="{B4CF346B-3255-4176-9D86-939C8072EF4A}">
      <dgm:prSet/>
      <dgm:spPr/>
      <dgm:t>
        <a:bodyPr/>
        <a:lstStyle/>
        <a:p>
          <a:endParaRPr lang="en-US" b="1"/>
        </a:p>
      </dgm:t>
    </dgm:pt>
    <dgm:pt modelId="{6296A951-B8DA-476C-BDA3-4EE1CFC55848}" type="sibTrans" cxnId="{B4CF346B-3255-4176-9D86-939C8072EF4A}">
      <dgm:prSet/>
      <dgm:spPr/>
      <dgm:t>
        <a:bodyPr/>
        <a:lstStyle/>
        <a:p>
          <a:endParaRPr lang="en-US" b="1"/>
        </a:p>
      </dgm:t>
    </dgm:pt>
    <dgm:pt modelId="{39DBB96A-2F18-4B42-B3AD-7B15B866ABA2}">
      <dgm:prSet phldrT="[Text]"/>
      <dgm:spPr>
        <a:solidFill>
          <a:srgbClr val="FAC09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Strategic Objective 3</a:t>
          </a:r>
          <a:endParaRPr lang="en-US" b="1" dirty="0"/>
        </a:p>
      </dgm:t>
    </dgm:pt>
    <dgm:pt modelId="{9FFCD6B3-75E9-4516-ACF8-5886945C9DA0}" type="parTrans" cxnId="{C3AD92E9-4F7C-43DE-9386-AE408006787B}">
      <dgm:prSet/>
      <dgm:spPr/>
      <dgm:t>
        <a:bodyPr/>
        <a:lstStyle/>
        <a:p>
          <a:endParaRPr lang="en-US" b="1"/>
        </a:p>
      </dgm:t>
    </dgm:pt>
    <dgm:pt modelId="{0EF65CD1-A382-424E-950A-3FAAF56E6598}" type="sibTrans" cxnId="{C3AD92E9-4F7C-43DE-9386-AE408006787B}">
      <dgm:prSet/>
      <dgm:spPr/>
      <dgm:t>
        <a:bodyPr/>
        <a:lstStyle/>
        <a:p>
          <a:endParaRPr lang="en-US" b="1"/>
        </a:p>
      </dgm:t>
    </dgm:pt>
    <dgm:pt modelId="{B712D784-AA69-4C9A-BE75-6975D519C055}">
      <dgm:prSet phldrT="[Tex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Recommendations</a:t>
          </a:r>
          <a:endParaRPr lang="en-US" b="1" dirty="0"/>
        </a:p>
      </dgm:t>
    </dgm:pt>
    <dgm:pt modelId="{FF25AD9E-4C08-49AA-A498-4AA01D04A0C4}" type="parTrans" cxnId="{69F6335D-CC2C-4806-924C-88568A4B609B}">
      <dgm:prSet/>
      <dgm:spPr/>
      <dgm:t>
        <a:bodyPr/>
        <a:lstStyle/>
        <a:p>
          <a:endParaRPr lang="en-US" b="1"/>
        </a:p>
      </dgm:t>
    </dgm:pt>
    <dgm:pt modelId="{3389B79A-C0A0-4D13-9D11-EC62D409BD0B}" type="sibTrans" cxnId="{69F6335D-CC2C-4806-924C-88568A4B609B}">
      <dgm:prSet/>
      <dgm:spPr/>
      <dgm:t>
        <a:bodyPr/>
        <a:lstStyle/>
        <a:p>
          <a:endParaRPr lang="en-US" b="1"/>
        </a:p>
      </dgm:t>
    </dgm:pt>
    <dgm:pt modelId="{B9948652-C276-4F61-89E8-A136E33A1523}">
      <dgm:prSet phldrT="[Text]"/>
      <dgm:spPr>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Strategies</a:t>
          </a:r>
          <a:endParaRPr lang="en-US" b="1" dirty="0"/>
        </a:p>
      </dgm:t>
    </dgm:pt>
    <dgm:pt modelId="{5342CF73-A4AD-4113-8328-22B34AF5AE0B}" type="parTrans" cxnId="{E2AA8AB9-5492-4E94-9E72-93A7B58154E3}">
      <dgm:prSet/>
      <dgm:spPr/>
      <dgm:t>
        <a:bodyPr/>
        <a:lstStyle/>
        <a:p>
          <a:endParaRPr lang="en-US" b="1"/>
        </a:p>
      </dgm:t>
    </dgm:pt>
    <dgm:pt modelId="{7D7E20E1-33D3-4681-B65A-7F6C78BEF6FC}" type="sibTrans" cxnId="{E2AA8AB9-5492-4E94-9E72-93A7B58154E3}">
      <dgm:prSet/>
      <dgm:spPr/>
      <dgm:t>
        <a:bodyPr/>
        <a:lstStyle/>
        <a:p>
          <a:endParaRPr lang="en-US" b="1"/>
        </a:p>
      </dgm:t>
    </dgm:pt>
    <dgm:pt modelId="{18EF4309-4FE7-459B-B3F6-0A20C1364A57}">
      <dgm:prSet phldrT="[Tex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Recommendations</a:t>
          </a:r>
          <a:endParaRPr lang="en-US" b="1" dirty="0"/>
        </a:p>
      </dgm:t>
    </dgm:pt>
    <dgm:pt modelId="{48E3E6ED-16C2-44B5-9B5B-0C1BB3686A7C}" type="parTrans" cxnId="{A1E3D681-370D-4CC3-B348-86991CF19A69}">
      <dgm:prSet/>
      <dgm:spPr/>
      <dgm:t>
        <a:bodyPr/>
        <a:lstStyle/>
        <a:p>
          <a:endParaRPr lang="en-US" b="1"/>
        </a:p>
      </dgm:t>
    </dgm:pt>
    <dgm:pt modelId="{B8052761-B776-4DD5-B6D7-851B48BBA7DD}" type="sibTrans" cxnId="{A1E3D681-370D-4CC3-B348-86991CF19A69}">
      <dgm:prSet/>
      <dgm:spPr/>
      <dgm:t>
        <a:bodyPr/>
        <a:lstStyle/>
        <a:p>
          <a:endParaRPr lang="en-US" b="1"/>
        </a:p>
      </dgm:t>
    </dgm:pt>
    <dgm:pt modelId="{1D6DA32A-255C-42C5-9B76-D8AAFD8F0EFD}">
      <dgm:prSet phldrT="[Text]"/>
      <dgm:spPr>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Strategies</a:t>
          </a:r>
          <a:endParaRPr lang="en-US" b="1" dirty="0"/>
        </a:p>
      </dgm:t>
    </dgm:pt>
    <dgm:pt modelId="{8A1F217A-90BE-48D4-AE4F-48E9DCA841B3}" type="sibTrans" cxnId="{86BEC3F3-3D1F-456E-9651-4B5D56594BAA}">
      <dgm:prSet/>
      <dgm:spPr/>
      <dgm:t>
        <a:bodyPr/>
        <a:lstStyle/>
        <a:p>
          <a:endParaRPr lang="en-US" b="1"/>
        </a:p>
      </dgm:t>
    </dgm:pt>
    <dgm:pt modelId="{9F2713B8-B4DC-4957-A46E-5B7A110102BA}" type="parTrans" cxnId="{86BEC3F3-3D1F-456E-9651-4B5D56594BAA}">
      <dgm:prSet/>
      <dgm:spPr/>
      <dgm:t>
        <a:bodyPr/>
        <a:lstStyle/>
        <a:p>
          <a:endParaRPr lang="en-US" b="1"/>
        </a:p>
      </dgm:t>
    </dgm:pt>
    <dgm:pt modelId="{598ACA52-57E7-4C0A-A00A-EFB270AC96A7}">
      <dgm:prSet phldrT="[Text]"/>
      <dgm:spPr>
        <a:solidFill>
          <a:srgbClr val="D2CAE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solidFill>
                <a:schemeClr val="bg1"/>
              </a:solidFill>
            </a:rPr>
            <a:t>Strategic Objective 4</a:t>
          </a:r>
          <a:endParaRPr lang="en-US" b="1" dirty="0">
            <a:solidFill>
              <a:schemeClr val="bg1"/>
            </a:solidFill>
          </a:endParaRPr>
        </a:p>
      </dgm:t>
    </dgm:pt>
    <dgm:pt modelId="{89724A44-AFCC-43CA-A41A-E17387D05CB7}" type="parTrans" cxnId="{0EBF6284-7A1F-4D0B-A6CE-DDC3CB518841}">
      <dgm:prSet/>
      <dgm:spPr/>
      <dgm:t>
        <a:bodyPr/>
        <a:lstStyle/>
        <a:p>
          <a:endParaRPr lang="en-CA"/>
        </a:p>
      </dgm:t>
    </dgm:pt>
    <dgm:pt modelId="{AD8DE4EE-6D73-463F-AB9C-7C40A4BCAF17}" type="sibTrans" cxnId="{0EBF6284-7A1F-4D0B-A6CE-DDC3CB518841}">
      <dgm:prSet/>
      <dgm:spPr/>
      <dgm:t>
        <a:bodyPr/>
        <a:lstStyle/>
        <a:p>
          <a:endParaRPr lang="en-CA"/>
        </a:p>
      </dgm:t>
    </dgm:pt>
    <dgm:pt modelId="{FB41429D-7223-4CE5-BA45-DBA9280D98C1}">
      <dgm:prSet phldrT="[Tex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Strategies</a:t>
          </a:r>
          <a:endParaRPr lang="en-US" b="1" dirty="0"/>
        </a:p>
      </dgm:t>
    </dgm:pt>
    <dgm:pt modelId="{7BDB6D7B-8237-4CFF-AB72-9E06849FBD05}" type="parTrans" cxnId="{2EE30A97-E3F8-411D-9608-FC70EA920D52}">
      <dgm:prSet/>
      <dgm:spPr/>
      <dgm:t>
        <a:bodyPr/>
        <a:lstStyle/>
        <a:p>
          <a:endParaRPr lang="en-CA"/>
        </a:p>
      </dgm:t>
    </dgm:pt>
    <dgm:pt modelId="{A80EC8D4-1989-425D-9F39-8D63AB4A0866}" type="sibTrans" cxnId="{2EE30A97-E3F8-411D-9608-FC70EA920D52}">
      <dgm:prSet/>
      <dgm:spPr/>
      <dgm:t>
        <a:bodyPr/>
        <a:lstStyle/>
        <a:p>
          <a:endParaRPr lang="en-CA"/>
        </a:p>
      </dgm:t>
    </dgm:pt>
    <dgm:pt modelId="{E1246DD1-A094-435E-BE0C-50B65D369807}">
      <dgm:prSet phldrT="[Text]"/>
      <dgm:spPr>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b="1" dirty="0" smtClean="0"/>
            <a:t>Recommendations</a:t>
          </a:r>
          <a:endParaRPr lang="en-US" b="1" dirty="0"/>
        </a:p>
      </dgm:t>
    </dgm:pt>
    <dgm:pt modelId="{72FDAD50-8550-4E02-A207-09575B1702EA}" type="parTrans" cxnId="{2AB09A7F-4D0E-4E2D-8140-9FD620A04734}">
      <dgm:prSet/>
      <dgm:spPr/>
      <dgm:t>
        <a:bodyPr/>
        <a:lstStyle/>
        <a:p>
          <a:endParaRPr lang="en-CA"/>
        </a:p>
      </dgm:t>
    </dgm:pt>
    <dgm:pt modelId="{8E48B49D-80F3-4FB3-AA2C-F7F6C5B6FA9F}" type="sibTrans" cxnId="{2AB09A7F-4D0E-4E2D-8140-9FD620A04734}">
      <dgm:prSet/>
      <dgm:spPr/>
      <dgm:t>
        <a:bodyPr/>
        <a:lstStyle/>
        <a:p>
          <a:endParaRPr lang="en-CA"/>
        </a:p>
      </dgm:t>
    </dgm:pt>
    <dgm:pt modelId="{245CAC42-7980-4667-AB74-0D7F9E039F0A}" type="pres">
      <dgm:prSet presAssocID="{09D8F3CE-1CD0-484D-AA91-EAA09B046AF6}" presName="Name0" presStyleCnt="0">
        <dgm:presLayoutVars>
          <dgm:chPref val="1"/>
          <dgm:dir/>
          <dgm:animOne val="branch"/>
          <dgm:animLvl val="lvl"/>
          <dgm:resizeHandles/>
        </dgm:presLayoutVars>
      </dgm:prSet>
      <dgm:spPr/>
      <dgm:t>
        <a:bodyPr/>
        <a:lstStyle/>
        <a:p>
          <a:endParaRPr lang="en-US"/>
        </a:p>
      </dgm:t>
    </dgm:pt>
    <dgm:pt modelId="{FDB35D6E-39C6-4855-8FCE-14F4A86AFC09}" type="pres">
      <dgm:prSet presAssocID="{CDC015F0-E266-498D-91B2-65047D583A59}" presName="vertOn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194A85A9-8160-45E1-8B41-63D05AB023BA}" type="pres">
      <dgm:prSet presAssocID="{CDC015F0-E266-498D-91B2-65047D583A59}" presName="txOne" presStyleLbl="node0" presStyleIdx="0" presStyleCnt="1" custLinFactNeighborX="182" custLinFactNeighborY="-15392">
        <dgm:presLayoutVars>
          <dgm:chPref val="3"/>
        </dgm:presLayoutVars>
      </dgm:prSet>
      <dgm:spPr/>
      <dgm:t>
        <a:bodyPr/>
        <a:lstStyle/>
        <a:p>
          <a:endParaRPr lang="en-US"/>
        </a:p>
      </dgm:t>
    </dgm:pt>
    <dgm:pt modelId="{1BFB7FDC-B9C5-4EBB-A63B-0615D84E971B}" type="pres">
      <dgm:prSet presAssocID="{CDC015F0-E266-498D-91B2-65047D583A59}" presName="parTransOn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01911274-9BB7-42C2-893B-FC85BD9F1E9A}" type="pres">
      <dgm:prSet presAssocID="{CDC015F0-E266-498D-91B2-65047D583A59}" presName="horzOn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2ED5B8BC-B643-43C4-926F-FBFE4227DD54}" type="pres">
      <dgm:prSet presAssocID="{8B753453-F61C-499A-9E5D-E0D9A7CDA59A}" presName="vert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372FAC4C-14FC-49A9-9C61-EF8E15F356EE}" type="pres">
      <dgm:prSet presAssocID="{8B753453-F61C-499A-9E5D-E0D9A7CDA59A}" presName="txTwo" presStyleLbl="node2" presStyleIdx="0" presStyleCnt="4">
        <dgm:presLayoutVars>
          <dgm:chPref val="3"/>
        </dgm:presLayoutVars>
      </dgm:prSet>
      <dgm:spPr/>
      <dgm:t>
        <a:bodyPr/>
        <a:lstStyle/>
        <a:p>
          <a:endParaRPr lang="en-US"/>
        </a:p>
      </dgm:t>
    </dgm:pt>
    <dgm:pt modelId="{D561D9FC-239A-4AFA-AA52-9853C27855E6}" type="pres">
      <dgm:prSet presAssocID="{8B753453-F61C-499A-9E5D-E0D9A7CDA59A}" presName="parTrans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C3A8814A-03DE-4EDD-AE2D-9CEEC462D813}" type="pres">
      <dgm:prSet presAssocID="{8B753453-F61C-499A-9E5D-E0D9A7CDA59A}" presName="horz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27484F66-AA77-4945-80E2-47906CE6E49E}" type="pres">
      <dgm:prSet presAssocID="{B9948652-C276-4F61-89E8-A136E33A1523}" presName="vertThre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E152CED2-ADAA-498C-A7E6-D70265A5D787}" type="pres">
      <dgm:prSet presAssocID="{B9948652-C276-4F61-89E8-A136E33A1523}" presName="txThree" presStyleLbl="node3" presStyleIdx="0" presStyleCnt="4">
        <dgm:presLayoutVars>
          <dgm:chPref val="3"/>
        </dgm:presLayoutVars>
      </dgm:prSet>
      <dgm:spPr/>
      <dgm:t>
        <a:bodyPr/>
        <a:lstStyle/>
        <a:p>
          <a:endParaRPr lang="en-US"/>
        </a:p>
      </dgm:t>
    </dgm:pt>
    <dgm:pt modelId="{44116132-F28E-4C8C-9C96-55F307B5D464}" type="pres">
      <dgm:prSet presAssocID="{B9948652-C276-4F61-89E8-A136E33A1523}" presName="parTransThre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E0873AE3-15B6-4C6E-9652-6442B65DA721}" type="pres">
      <dgm:prSet presAssocID="{B9948652-C276-4F61-89E8-A136E33A1523}" presName="horzThre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B37B005F-1938-44B5-B255-6D1D36F65B95}" type="pres">
      <dgm:prSet presAssocID="{18EF4309-4FE7-459B-B3F6-0A20C1364A57}" presName="vertFour" presStyleCnt="0">
        <dgm:presLayoutVars>
          <dgm:chPref val="3"/>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31DE3B09-2097-43FC-8CAA-8F83E8E41E63}" type="pres">
      <dgm:prSet presAssocID="{18EF4309-4FE7-459B-B3F6-0A20C1364A57}" presName="txFour" presStyleLbl="node4" presStyleIdx="0" presStyleCnt="4">
        <dgm:presLayoutVars>
          <dgm:chPref val="3"/>
        </dgm:presLayoutVars>
      </dgm:prSet>
      <dgm:spPr/>
      <dgm:t>
        <a:bodyPr/>
        <a:lstStyle/>
        <a:p>
          <a:endParaRPr lang="en-US"/>
        </a:p>
      </dgm:t>
    </dgm:pt>
    <dgm:pt modelId="{1EF94701-43B2-4E1B-BF77-E44B4C88C66D}" type="pres">
      <dgm:prSet presAssocID="{18EF4309-4FE7-459B-B3F6-0A20C1364A57}" presName="horzFou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3E53DE5C-36F6-4102-8A22-B2B20C6EBFC1}" type="pres">
      <dgm:prSet presAssocID="{A280ECA3-EDB6-46BE-B76A-DE49E9C4515C}" presName="sibSpace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90BF88DA-D36D-41D5-AA05-8FA5F9289A0E}" type="pres">
      <dgm:prSet presAssocID="{142A429F-9EBE-4680-B9E7-2C3C0D547BDB}" presName="vert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591D45E2-FE40-4803-AE59-B024F6D46DF2}" type="pres">
      <dgm:prSet presAssocID="{142A429F-9EBE-4680-B9E7-2C3C0D547BDB}" presName="txTwo" presStyleLbl="node2" presStyleIdx="1" presStyleCnt="4">
        <dgm:presLayoutVars>
          <dgm:chPref val="3"/>
        </dgm:presLayoutVars>
      </dgm:prSet>
      <dgm:spPr/>
      <dgm:t>
        <a:bodyPr/>
        <a:lstStyle/>
        <a:p>
          <a:endParaRPr lang="en-US"/>
        </a:p>
      </dgm:t>
    </dgm:pt>
    <dgm:pt modelId="{D9E2526A-EC7E-456E-BB3E-63295A91E0BC}" type="pres">
      <dgm:prSet presAssocID="{142A429F-9EBE-4680-B9E7-2C3C0D547BDB}" presName="parTrans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3182975-6377-4FB8-9D5E-E8E2B480AEE4}" type="pres">
      <dgm:prSet presAssocID="{142A429F-9EBE-4680-B9E7-2C3C0D547BDB}" presName="horz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DF2834D4-218C-4B2A-9F69-3DA34E703EF9}" type="pres">
      <dgm:prSet presAssocID="{1D6DA32A-255C-42C5-9B76-D8AAFD8F0EFD}" presName="vertThre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B0B8952D-7F20-4A4C-A65C-6BC8E13389DE}" type="pres">
      <dgm:prSet presAssocID="{1D6DA32A-255C-42C5-9B76-D8AAFD8F0EFD}" presName="txThree" presStyleLbl="node3" presStyleIdx="1" presStyleCnt="4">
        <dgm:presLayoutVars>
          <dgm:chPref val="3"/>
        </dgm:presLayoutVars>
      </dgm:prSet>
      <dgm:spPr/>
      <dgm:t>
        <a:bodyPr/>
        <a:lstStyle/>
        <a:p>
          <a:endParaRPr lang="en-US"/>
        </a:p>
      </dgm:t>
    </dgm:pt>
    <dgm:pt modelId="{E5E45EA0-B40E-4107-ACFE-566A7336D3D3}" type="pres">
      <dgm:prSet presAssocID="{1D6DA32A-255C-42C5-9B76-D8AAFD8F0EFD}" presName="parTransThre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35704BB1-957B-4665-AED7-A606E23AB1E7}" type="pres">
      <dgm:prSet presAssocID="{1D6DA32A-255C-42C5-9B76-D8AAFD8F0EFD}" presName="horzThre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53E168A2-27E1-458D-ADDA-5618550DBFA5}" type="pres">
      <dgm:prSet presAssocID="{B712D784-AA69-4C9A-BE75-6975D519C055}" presName="vertFour" presStyleCnt="0">
        <dgm:presLayoutVars>
          <dgm:chPref val="3"/>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A225FC46-63F7-4A49-802E-02991EB75EB6}" type="pres">
      <dgm:prSet presAssocID="{B712D784-AA69-4C9A-BE75-6975D519C055}" presName="txFour" presStyleLbl="node4" presStyleIdx="1" presStyleCnt="4">
        <dgm:presLayoutVars>
          <dgm:chPref val="3"/>
        </dgm:presLayoutVars>
      </dgm:prSet>
      <dgm:spPr/>
      <dgm:t>
        <a:bodyPr/>
        <a:lstStyle/>
        <a:p>
          <a:endParaRPr lang="en-US"/>
        </a:p>
      </dgm:t>
    </dgm:pt>
    <dgm:pt modelId="{8C5E4C06-7B6D-4334-953B-83C8B6830DBA}" type="pres">
      <dgm:prSet presAssocID="{B712D784-AA69-4C9A-BE75-6975D519C055}" presName="horzFou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00A93F2D-B8CD-4271-A96A-D3CE218F8195}" type="pres">
      <dgm:prSet presAssocID="{62B5A6BE-D46A-4D1A-AD16-9EED5AE89718}" presName="sibSpace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3629AD2F-E496-404B-9BCD-0E64D2176637}" type="pres">
      <dgm:prSet presAssocID="{39DBB96A-2F18-4B42-B3AD-7B15B866ABA2}" presName="vert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635BA341-5E92-410F-9AB7-5263A068CEA5}" type="pres">
      <dgm:prSet presAssocID="{39DBB96A-2F18-4B42-B3AD-7B15B866ABA2}" presName="txTwo" presStyleLbl="node2" presStyleIdx="2" presStyleCnt="4">
        <dgm:presLayoutVars>
          <dgm:chPref val="3"/>
        </dgm:presLayoutVars>
      </dgm:prSet>
      <dgm:spPr/>
      <dgm:t>
        <a:bodyPr/>
        <a:lstStyle/>
        <a:p>
          <a:endParaRPr lang="en-US"/>
        </a:p>
      </dgm:t>
    </dgm:pt>
    <dgm:pt modelId="{E5F9FB85-C4AD-4A6A-B986-647451199149}" type="pres">
      <dgm:prSet presAssocID="{39DBB96A-2F18-4B42-B3AD-7B15B866ABA2}" presName="parTrans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41EAD8E2-8855-4993-BE78-3A367764E5F2}" type="pres">
      <dgm:prSet presAssocID="{39DBB96A-2F18-4B42-B3AD-7B15B866ABA2}" presName="horzTwo"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80B9F5A7-6F80-4D91-A76D-D15B545AA9A6}" type="pres">
      <dgm:prSet presAssocID="{4C3DB1D1-DDF1-46F0-9B9A-D72BBCF273B9}" presName="vertThre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F26A9EF5-A16D-4065-BD93-7BBCD3CA4FA5}" type="pres">
      <dgm:prSet presAssocID="{4C3DB1D1-DDF1-46F0-9B9A-D72BBCF273B9}" presName="txThree" presStyleLbl="node3" presStyleIdx="2" presStyleCnt="4">
        <dgm:presLayoutVars>
          <dgm:chPref val="3"/>
        </dgm:presLayoutVars>
      </dgm:prSet>
      <dgm:spPr/>
      <dgm:t>
        <a:bodyPr/>
        <a:lstStyle/>
        <a:p>
          <a:endParaRPr lang="en-US"/>
        </a:p>
      </dgm:t>
    </dgm:pt>
    <dgm:pt modelId="{AE90BE1D-6461-43A2-98A7-8BDFE0980099}" type="pres">
      <dgm:prSet presAssocID="{4C3DB1D1-DDF1-46F0-9B9A-D72BBCF273B9}" presName="parTransThre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A8F1BAE3-3CF1-4E76-AD88-5B294CA346A7}" type="pres">
      <dgm:prSet presAssocID="{4C3DB1D1-DDF1-46F0-9B9A-D72BBCF273B9}" presName="horzThree"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8560AFAB-AC41-464D-BC4B-EFD1B390067D}" type="pres">
      <dgm:prSet presAssocID="{AF006055-E21F-4377-97B0-EFA66790E765}" presName="vertFour" presStyleCnt="0">
        <dgm:presLayoutVars>
          <dgm:chPref val="3"/>
        </dgm:presLayoutVars>
      </dgm:prSet>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877EDA8E-1E74-4679-B174-0ABE0B056378}" type="pres">
      <dgm:prSet presAssocID="{AF006055-E21F-4377-97B0-EFA66790E765}" presName="txFour" presStyleLbl="node4" presStyleIdx="2" presStyleCnt="4">
        <dgm:presLayoutVars>
          <dgm:chPref val="3"/>
        </dgm:presLayoutVars>
      </dgm:prSet>
      <dgm:spPr/>
      <dgm:t>
        <a:bodyPr/>
        <a:lstStyle/>
        <a:p>
          <a:endParaRPr lang="en-US"/>
        </a:p>
      </dgm:t>
    </dgm:pt>
    <dgm:pt modelId="{6CC2184C-4C03-430B-8967-A9355568DF1E}" type="pres">
      <dgm:prSet presAssocID="{AF006055-E21F-4377-97B0-EFA66790E765}" presName="horzFour" presStyleCnt="0"/>
      <dgm:spPr>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endParaRPr lang="en-US"/>
        </a:p>
      </dgm:t>
    </dgm:pt>
    <dgm:pt modelId="{8FDA8F68-DD00-4C20-85A6-D53C68FE9AC5}" type="pres">
      <dgm:prSet presAssocID="{0EF65CD1-A382-424E-950A-3FAAF56E6598}" presName="sibSpaceTwo" presStyleCnt="0"/>
      <dgm:spPr/>
    </dgm:pt>
    <dgm:pt modelId="{B879B133-943A-4EF6-9D0E-0A1FB6CD0C23}" type="pres">
      <dgm:prSet presAssocID="{598ACA52-57E7-4C0A-A00A-EFB270AC96A7}" presName="vertTwo" presStyleCnt="0"/>
      <dgm:spPr/>
    </dgm:pt>
    <dgm:pt modelId="{2CFED476-5CDC-41C8-81F6-CBDAB7135586}" type="pres">
      <dgm:prSet presAssocID="{598ACA52-57E7-4C0A-A00A-EFB270AC96A7}" presName="txTwo" presStyleLbl="node2" presStyleIdx="3" presStyleCnt="4">
        <dgm:presLayoutVars>
          <dgm:chPref val="3"/>
        </dgm:presLayoutVars>
      </dgm:prSet>
      <dgm:spPr/>
      <dgm:t>
        <a:bodyPr/>
        <a:lstStyle/>
        <a:p>
          <a:endParaRPr lang="en-CA"/>
        </a:p>
      </dgm:t>
    </dgm:pt>
    <dgm:pt modelId="{8BC80F75-BB71-4EF0-8462-FE5BF2B58485}" type="pres">
      <dgm:prSet presAssocID="{598ACA52-57E7-4C0A-A00A-EFB270AC96A7}" presName="parTransTwo" presStyleCnt="0"/>
      <dgm:spPr/>
    </dgm:pt>
    <dgm:pt modelId="{A2886BEE-6A6C-4B94-82AD-1B8146B11E4E}" type="pres">
      <dgm:prSet presAssocID="{598ACA52-57E7-4C0A-A00A-EFB270AC96A7}" presName="horzTwo" presStyleCnt="0"/>
      <dgm:spPr/>
    </dgm:pt>
    <dgm:pt modelId="{895590A2-14BA-4AF1-A833-9B8101DADD7A}" type="pres">
      <dgm:prSet presAssocID="{FB41429D-7223-4CE5-BA45-DBA9280D98C1}" presName="vertThree" presStyleCnt="0"/>
      <dgm:spPr/>
    </dgm:pt>
    <dgm:pt modelId="{6E2117C1-C81B-4A5B-A2F9-557C2A87EE86}" type="pres">
      <dgm:prSet presAssocID="{FB41429D-7223-4CE5-BA45-DBA9280D98C1}" presName="txThree" presStyleLbl="node3" presStyleIdx="3" presStyleCnt="4">
        <dgm:presLayoutVars>
          <dgm:chPref val="3"/>
        </dgm:presLayoutVars>
      </dgm:prSet>
      <dgm:spPr/>
      <dgm:t>
        <a:bodyPr/>
        <a:lstStyle/>
        <a:p>
          <a:endParaRPr lang="en-CA"/>
        </a:p>
      </dgm:t>
    </dgm:pt>
    <dgm:pt modelId="{865172B6-397A-479B-AB2D-368CCEBADC13}" type="pres">
      <dgm:prSet presAssocID="{FB41429D-7223-4CE5-BA45-DBA9280D98C1}" presName="parTransThree" presStyleCnt="0"/>
      <dgm:spPr/>
    </dgm:pt>
    <dgm:pt modelId="{4D5B5F8D-BB8E-4637-9BD8-2FAF1370272F}" type="pres">
      <dgm:prSet presAssocID="{FB41429D-7223-4CE5-BA45-DBA9280D98C1}" presName="horzThree" presStyleCnt="0"/>
      <dgm:spPr/>
    </dgm:pt>
    <dgm:pt modelId="{C9B89C7B-7015-4D74-BF7A-598CACD85EB4}" type="pres">
      <dgm:prSet presAssocID="{E1246DD1-A094-435E-BE0C-50B65D369807}" presName="vertFour" presStyleCnt="0">
        <dgm:presLayoutVars>
          <dgm:chPref val="3"/>
        </dgm:presLayoutVars>
      </dgm:prSet>
      <dgm:spPr/>
    </dgm:pt>
    <dgm:pt modelId="{C3EB3375-C534-4556-8B0B-CA8B85F344B5}" type="pres">
      <dgm:prSet presAssocID="{E1246DD1-A094-435E-BE0C-50B65D369807}" presName="txFour" presStyleLbl="node4" presStyleIdx="3" presStyleCnt="4">
        <dgm:presLayoutVars>
          <dgm:chPref val="3"/>
        </dgm:presLayoutVars>
      </dgm:prSet>
      <dgm:spPr/>
      <dgm:t>
        <a:bodyPr/>
        <a:lstStyle/>
        <a:p>
          <a:endParaRPr lang="en-CA"/>
        </a:p>
      </dgm:t>
    </dgm:pt>
    <dgm:pt modelId="{17AE6924-5B58-4CB8-8451-457E4C211AF4}" type="pres">
      <dgm:prSet presAssocID="{E1246DD1-A094-435E-BE0C-50B65D369807}" presName="horzFour" presStyleCnt="0"/>
      <dgm:spPr/>
    </dgm:pt>
  </dgm:ptLst>
  <dgm:cxnLst>
    <dgm:cxn modelId="{7F9C484D-2269-4B27-AD97-1B48F1C54D87}" srcId="{CDC015F0-E266-498D-91B2-65047D583A59}" destId="{8B753453-F61C-499A-9E5D-E0D9A7CDA59A}" srcOrd="0" destOrd="0" parTransId="{876FAE7E-F533-40BE-B6E9-1515D041A6A6}" sibTransId="{A280ECA3-EDB6-46BE-B76A-DE49E9C4515C}"/>
    <dgm:cxn modelId="{5D72ED25-95DC-4FFE-A6BE-65476FD74588}" type="presOf" srcId="{B9948652-C276-4F61-89E8-A136E33A1523}" destId="{E152CED2-ADAA-498C-A7E6-D70265A5D787}" srcOrd="0" destOrd="0" presId="urn:microsoft.com/office/officeart/2005/8/layout/hierarchy4"/>
    <dgm:cxn modelId="{B4CF346B-3255-4176-9D86-939C8072EF4A}" srcId="{4C3DB1D1-DDF1-46F0-9B9A-D72BBCF273B9}" destId="{AF006055-E21F-4377-97B0-EFA66790E765}" srcOrd="0" destOrd="0" parTransId="{2AE68986-2E30-4B81-B6C4-72785B3ED4C9}" sibTransId="{6296A951-B8DA-476C-BDA3-4EE1CFC55848}"/>
    <dgm:cxn modelId="{8A8914C9-C0AA-40F1-9116-6420BC687F7B}" srcId="{09D8F3CE-1CD0-484D-AA91-EAA09B046AF6}" destId="{CDC015F0-E266-498D-91B2-65047D583A59}" srcOrd="0" destOrd="0" parTransId="{B7B7CE54-520A-434F-8A94-1EA17043C46C}" sibTransId="{1B61E1BB-207C-4F96-9192-80D91876B0FF}"/>
    <dgm:cxn modelId="{12FF5A9A-D8F4-4062-ADD2-F79DC1C17518}" type="presOf" srcId="{1D6DA32A-255C-42C5-9B76-D8AAFD8F0EFD}" destId="{B0B8952D-7F20-4A4C-A65C-6BC8E13389DE}" srcOrd="0" destOrd="0" presId="urn:microsoft.com/office/officeart/2005/8/layout/hierarchy4"/>
    <dgm:cxn modelId="{F6CF415C-413C-434F-B4CA-5E03BA2BB9C1}" type="presOf" srcId="{18EF4309-4FE7-459B-B3F6-0A20C1364A57}" destId="{31DE3B09-2097-43FC-8CAA-8F83E8E41E63}" srcOrd="0" destOrd="0" presId="urn:microsoft.com/office/officeart/2005/8/layout/hierarchy4"/>
    <dgm:cxn modelId="{5CFFB4BC-33C5-454A-BFAD-A9B776B82DE6}" srcId="{39DBB96A-2F18-4B42-B3AD-7B15B866ABA2}" destId="{4C3DB1D1-DDF1-46F0-9B9A-D72BBCF273B9}" srcOrd="0" destOrd="0" parTransId="{7585B208-D041-4E9F-B920-B5E4040067FE}" sibTransId="{B5A82703-6681-4483-9E7A-66BF0B136BE7}"/>
    <dgm:cxn modelId="{8645459C-17CA-447A-A534-840EAC50C904}" type="presOf" srcId="{FB41429D-7223-4CE5-BA45-DBA9280D98C1}" destId="{6E2117C1-C81B-4A5B-A2F9-557C2A87EE86}" srcOrd="0" destOrd="0" presId="urn:microsoft.com/office/officeart/2005/8/layout/hierarchy4"/>
    <dgm:cxn modelId="{87D3D67F-6D41-4315-97BC-228B11AF374D}" type="presOf" srcId="{142A429F-9EBE-4680-B9E7-2C3C0D547BDB}" destId="{591D45E2-FE40-4803-AE59-B024F6D46DF2}" srcOrd="0" destOrd="0" presId="urn:microsoft.com/office/officeart/2005/8/layout/hierarchy4"/>
    <dgm:cxn modelId="{86BEC3F3-3D1F-456E-9651-4B5D56594BAA}" srcId="{142A429F-9EBE-4680-B9E7-2C3C0D547BDB}" destId="{1D6DA32A-255C-42C5-9B76-D8AAFD8F0EFD}" srcOrd="0" destOrd="0" parTransId="{9F2713B8-B4DC-4957-A46E-5B7A110102BA}" sibTransId="{8A1F217A-90BE-48D4-AE4F-48E9DCA841B3}"/>
    <dgm:cxn modelId="{0EBF6284-7A1F-4D0B-A6CE-DDC3CB518841}" srcId="{CDC015F0-E266-498D-91B2-65047D583A59}" destId="{598ACA52-57E7-4C0A-A00A-EFB270AC96A7}" srcOrd="3" destOrd="0" parTransId="{89724A44-AFCC-43CA-A41A-E17387D05CB7}" sibTransId="{AD8DE4EE-6D73-463F-AB9C-7C40A4BCAF17}"/>
    <dgm:cxn modelId="{2AB09A7F-4D0E-4E2D-8140-9FD620A04734}" srcId="{FB41429D-7223-4CE5-BA45-DBA9280D98C1}" destId="{E1246DD1-A094-435E-BE0C-50B65D369807}" srcOrd="0" destOrd="0" parTransId="{72FDAD50-8550-4E02-A207-09575B1702EA}" sibTransId="{8E48B49D-80F3-4FB3-AA2C-F7F6C5B6FA9F}"/>
    <dgm:cxn modelId="{E2AA8AB9-5492-4E94-9E72-93A7B58154E3}" srcId="{8B753453-F61C-499A-9E5D-E0D9A7CDA59A}" destId="{B9948652-C276-4F61-89E8-A136E33A1523}" srcOrd="0" destOrd="0" parTransId="{5342CF73-A4AD-4113-8328-22B34AF5AE0B}" sibTransId="{7D7E20E1-33D3-4681-B65A-7F6C78BEF6FC}"/>
    <dgm:cxn modelId="{22950362-A225-4E86-850C-623FF7BB8652}" type="presOf" srcId="{B712D784-AA69-4C9A-BE75-6975D519C055}" destId="{A225FC46-63F7-4A49-802E-02991EB75EB6}" srcOrd="0" destOrd="0" presId="urn:microsoft.com/office/officeart/2005/8/layout/hierarchy4"/>
    <dgm:cxn modelId="{054B1D42-27F5-4AAE-9B33-555ADFDEFDD6}" type="presOf" srcId="{8B753453-F61C-499A-9E5D-E0D9A7CDA59A}" destId="{372FAC4C-14FC-49A9-9C61-EF8E15F356EE}" srcOrd="0" destOrd="0" presId="urn:microsoft.com/office/officeart/2005/8/layout/hierarchy4"/>
    <dgm:cxn modelId="{2EE30A97-E3F8-411D-9608-FC70EA920D52}" srcId="{598ACA52-57E7-4C0A-A00A-EFB270AC96A7}" destId="{FB41429D-7223-4CE5-BA45-DBA9280D98C1}" srcOrd="0" destOrd="0" parTransId="{7BDB6D7B-8237-4CFF-AB72-9E06849FBD05}" sibTransId="{A80EC8D4-1989-425D-9F39-8D63AB4A0866}"/>
    <dgm:cxn modelId="{69F6335D-CC2C-4806-924C-88568A4B609B}" srcId="{1D6DA32A-255C-42C5-9B76-D8AAFD8F0EFD}" destId="{B712D784-AA69-4C9A-BE75-6975D519C055}" srcOrd="0" destOrd="0" parTransId="{FF25AD9E-4C08-49AA-A498-4AA01D04A0C4}" sibTransId="{3389B79A-C0A0-4D13-9D11-EC62D409BD0B}"/>
    <dgm:cxn modelId="{84629B61-8343-4A02-A61F-77842293A30E}" type="presOf" srcId="{E1246DD1-A094-435E-BE0C-50B65D369807}" destId="{C3EB3375-C534-4556-8B0B-CA8B85F344B5}" srcOrd="0" destOrd="0" presId="urn:microsoft.com/office/officeart/2005/8/layout/hierarchy4"/>
    <dgm:cxn modelId="{A1E3D681-370D-4CC3-B348-86991CF19A69}" srcId="{B9948652-C276-4F61-89E8-A136E33A1523}" destId="{18EF4309-4FE7-459B-B3F6-0A20C1364A57}" srcOrd="0" destOrd="0" parTransId="{48E3E6ED-16C2-44B5-9B5B-0C1BB3686A7C}" sibTransId="{B8052761-B776-4DD5-B6D7-851B48BBA7DD}"/>
    <dgm:cxn modelId="{C3AD92E9-4F7C-43DE-9386-AE408006787B}" srcId="{CDC015F0-E266-498D-91B2-65047D583A59}" destId="{39DBB96A-2F18-4B42-B3AD-7B15B866ABA2}" srcOrd="2" destOrd="0" parTransId="{9FFCD6B3-75E9-4516-ACF8-5886945C9DA0}" sibTransId="{0EF65CD1-A382-424E-950A-3FAAF56E6598}"/>
    <dgm:cxn modelId="{7A8074CA-0A02-4D73-87D3-2513538EBCCB}" type="presOf" srcId="{AF006055-E21F-4377-97B0-EFA66790E765}" destId="{877EDA8E-1E74-4679-B174-0ABE0B056378}" srcOrd="0" destOrd="0" presId="urn:microsoft.com/office/officeart/2005/8/layout/hierarchy4"/>
    <dgm:cxn modelId="{28C48A06-8044-4A43-A7E4-3EF9AEEDA996}" type="presOf" srcId="{09D8F3CE-1CD0-484D-AA91-EAA09B046AF6}" destId="{245CAC42-7980-4667-AB74-0D7F9E039F0A}" srcOrd="0" destOrd="0" presId="urn:microsoft.com/office/officeart/2005/8/layout/hierarchy4"/>
    <dgm:cxn modelId="{4F994F75-B426-4E2D-A7BC-87B61AB36E92}" type="presOf" srcId="{CDC015F0-E266-498D-91B2-65047D583A59}" destId="{194A85A9-8160-45E1-8B41-63D05AB023BA}" srcOrd="0" destOrd="0" presId="urn:microsoft.com/office/officeart/2005/8/layout/hierarchy4"/>
    <dgm:cxn modelId="{C0E65708-00F1-4E96-B4C5-13533080AA29}" type="presOf" srcId="{4C3DB1D1-DDF1-46F0-9B9A-D72BBCF273B9}" destId="{F26A9EF5-A16D-4065-BD93-7BBCD3CA4FA5}" srcOrd="0" destOrd="0" presId="urn:microsoft.com/office/officeart/2005/8/layout/hierarchy4"/>
    <dgm:cxn modelId="{99C6FAB5-6BDB-4FCE-88F7-FC19D4398047}" srcId="{CDC015F0-E266-498D-91B2-65047D583A59}" destId="{142A429F-9EBE-4680-B9E7-2C3C0D547BDB}" srcOrd="1" destOrd="0" parTransId="{853DD192-D2ED-4FB2-952C-EE5A05A20A09}" sibTransId="{62B5A6BE-D46A-4D1A-AD16-9EED5AE89718}"/>
    <dgm:cxn modelId="{789E3A72-29F5-4A2C-B4A0-CB7C7CD3BF5A}" type="presOf" srcId="{39DBB96A-2F18-4B42-B3AD-7B15B866ABA2}" destId="{635BA341-5E92-410F-9AB7-5263A068CEA5}" srcOrd="0" destOrd="0" presId="urn:microsoft.com/office/officeart/2005/8/layout/hierarchy4"/>
    <dgm:cxn modelId="{3EDF9E75-7501-4FF8-98D7-9201DA974921}" type="presOf" srcId="{598ACA52-57E7-4C0A-A00A-EFB270AC96A7}" destId="{2CFED476-5CDC-41C8-81F6-CBDAB7135586}" srcOrd="0" destOrd="0" presId="urn:microsoft.com/office/officeart/2005/8/layout/hierarchy4"/>
    <dgm:cxn modelId="{70036E75-1FC3-4B0E-9CD9-C831121A6D5C}" type="presParOf" srcId="{245CAC42-7980-4667-AB74-0D7F9E039F0A}" destId="{FDB35D6E-39C6-4855-8FCE-14F4A86AFC09}" srcOrd="0" destOrd="0" presId="urn:microsoft.com/office/officeart/2005/8/layout/hierarchy4"/>
    <dgm:cxn modelId="{AA251760-4B56-4AFB-85C1-2BBC13470577}" type="presParOf" srcId="{FDB35D6E-39C6-4855-8FCE-14F4A86AFC09}" destId="{194A85A9-8160-45E1-8B41-63D05AB023BA}" srcOrd="0" destOrd="0" presId="urn:microsoft.com/office/officeart/2005/8/layout/hierarchy4"/>
    <dgm:cxn modelId="{ED95CE74-6ED2-492A-B89A-92CFB251100F}" type="presParOf" srcId="{FDB35D6E-39C6-4855-8FCE-14F4A86AFC09}" destId="{1BFB7FDC-B9C5-4EBB-A63B-0615D84E971B}" srcOrd="1" destOrd="0" presId="urn:microsoft.com/office/officeart/2005/8/layout/hierarchy4"/>
    <dgm:cxn modelId="{C786146C-4EB3-4BF5-82AD-BD159BE43885}" type="presParOf" srcId="{FDB35D6E-39C6-4855-8FCE-14F4A86AFC09}" destId="{01911274-9BB7-42C2-893B-FC85BD9F1E9A}" srcOrd="2" destOrd="0" presId="urn:microsoft.com/office/officeart/2005/8/layout/hierarchy4"/>
    <dgm:cxn modelId="{45A05B2E-D6E3-401E-85CB-0911F513E20D}" type="presParOf" srcId="{01911274-9BB7-42C2-893B-FC85BD9F1E9A}" destId="{2ED5B8BC-B643-43C4-926F-FBFE4227DD54}" srcOrd="0" destOrd="0" presId="urn:microsoft.com/office/officeart/2005/8/layout/hierarchy4"/>
    <dgm:cxn modelId="{C08BCBA8-EBC8-49BA-B3F8-EC70B1EF324B}" type="presParOf" srcId="{2ED5B8BC-B643-43C4-926F-FBFE4227DD54}" destId="{372FAC4C-14FC-49A9-9C61-EF8E15F356EE}" srcOrd="0" destOrd="0" presId="urn:microsoft.com/office/officeart/2005/8/layout/hierarchy4"/>
    <dgm:cxn modelId="{312EC569-5A21-437F-86B9-F1772C8592F2}" type="presParOf" srcId="{2ED5B8BC-B643-43C4-926F-FBFE4227DD54}" destId="{D561D9FC-239A-4AFA-AA52-9853C27855E6}" srcOrd="1" destOrd="0" presId="urn:microsoft.com/office/officeart/2005/8/layout/hierarchy4"/>
    <dgm:cxn modelId="{BF691411-E5FE-4B62-8DAA-CB1702FF7282}" type="presParOf" srcId="{2ED5B8BC-B643-43C4-926F-FBFE4227DD54}" destId="{C3A8814A-03DE-4EDD-AE2D-9CEEC462D813}" srcOrd="2" destOrd="0" presId="urn:microsoft.com/office/officeart/2005/8/layout/hierarchy4"/>
    <dgm:cxn modelId="{C04C9C20-F050-40C5-AE3A-EC1B726509FE}" type="presParOf" srcId="{C3A8814A-03DE-4EDD-AE2D-9CEEC462D813}" destId="{27484F66-AA77-4945-80E2-47906CE6E49E}" srcOrd="0" destOrd="0" presId="urn:microsoft.com/office/officeart/2005/8/layout/hierarchy4"/>
    <dgm:cxn modelId="{314BFC58-E7EF-4BD7-B22D-40C4F2CF39FE}" type="presParOf" srcId="{27484F66-AA77-4945-80E2-47906CE6E49E}" destId="{E152CED2-ADAA-498C-A7E6-D70265A5D787}" srcOrd="0" destOrd="0" presId="urn:microsoft.com/office/officeart/2005/8/layout/hierarchy4"/>
    <dgm:cxn modelId="{3527212C-E161-46BC-89B7-D914282ED7A1}" type="presParOf" srcId="{27484F66-AA77-4945-80E2-47906CE6E49E}" destId="{44116132-F28E-4C8C-9C96-55F307B5D464}" srcOrd="1" destOrd="0" presId="urn:microsoft.com/office/officeart/2005/8/layout/hierarchy4"/>
    <dgm:cxn modelId="{4DB906BD-A532-4A4B-A5C2-00294FD24FCA}" type="presParOf" srcId="{27484F66-AA77-4945-80E2-47906CE6E49E}" destId="{E0873AE3-15B6-4C6E-9652-6442B65DA721}" srcOrd="2" destOrd="0" presId="urn:microsoft.com/office/officeart/2005/8/layout/hierarchy4"/>
    <dgm:cxn modelId="{61BBC00B-C84C-4BBA-BF70-85FE18FB9B1F}" type="presParOf" srcId="{E0873AE3-15B6-4C6E-9652-6442B65DA721}" destId="{B37B005F-1938-44B5-B255-6D1D36F65B95}" srcOrd="0" destOrd="0" presId="urn:microsoft.com/office/officeart/2005/8/layout/hierarchy4"/>
    <dgm:cxn modelId="{C1B8D804-C54A-4370-9AAB-88DF5A96C4E3}" type="presParOf" srcId="{B37B005F-1938-44B5-B255-6D1D36F65B95}" destId="{31DE3B09-2097-43FC-8CAA-8F83E8E41E63}" srcOrd="0" destOrd="0" presId="urn:microsoft.com/office/officeart/2005/8/layout/hierarchy4"/>
    <dgm:cxn modelId="{5DFFEFB7-2600-40A1-B1DF-0383D0D9C0C8}" type="presParOf" srcId="{B37B005F-1938-44B5-B255-6D1D36F65B95}" destId="{1EF94701-43B2-4E1B-BF77-E44B4C88C66D}" srcOrd="1" destOrd="0" presId="urn:microsoft.com/office/officeart/2005/8/layout/hierarchy4"/>
    <dgm:cxn modelId="{58098671-C3C9-41D9-ABDA-FB280CBD4D95}" type="presParOf" srcId="{01911274-9BB7-42C2-893B-FC85BD9F1E9A}" destId="{3E53DE5C-36F6-4102-8A22-B2B20C6EBFC1}" srcOrd="1" destOrd="0" presId="urn:microsoft.com/office/officeart/2005/8/layout/hierarchy4"/>
    <dgm:cxn modelId="{4996F35E-DF99-4D39-9755-356BD744C0FB}" type="presParOf" srcId="{01911274-9BB7-42C2-893B-FC85BD9F1E9A}" destId="{90BF88DA-D36D-41D5-AA05-8FA5F9289A0E}" srcOrd="2" destOrd="0" presId="urn:microsoft.com/office/officeart/2005/8/layout/hierarchy4"/>
    <dgm:cxn modelId="{CF2CACD3-0504-4975-8235-944CA833A89A}" type="presParOf" srcId="{90BF88DA-D36D-41D5-AA05-8FA5F9289A0E}" destId="{591D45E2-FE40-4803-AE59-B024F6D46DF2}" srcOrd="0" destOrd="0" presId="urn:microsoft.com/office/officeart/2005/8/layout/hierarchy4"/>
    <dgm:cxn modelId="{B1CCEB8F-40F2-4539-9BEC-F8801681E6AE}" type="presParOf" srcId="{90BF88DA-D36D-41D5-AA05-8FA5F9289A0E}" destId="{D9E2526A-EC7E-456E-BB3E-63295A91E0BC}" srcOrd="1" destOrd="0" presId="urn:microsoft.com/office/officeart/2005/8/layout/hierarchy4"/>
    <dgm:cxn modelId="{629034BB-F209-452A-81C9-A820D28E14B7}" type="presParOf" srcId="{90BF88DA-D36D-41D5-AA05-8FA5F9289A0E}" destId="{43182975-6377-4FB8-9D5E-E8E2B480AEE4}" srcOrd="2" destOrd="0" presId="urn:microsoft.com/office/officeart/2005/8/layout/hierarchy4"/>
    <dgm:cxn modelId="{865F0DBA-5091-4ECC-A830-677426F5EDA1}" type="presParOf" srcId="{43182975-6377-4FB8-9D5E-E8E2B480AEE4}" destId="{DF2834D4-218C-4B2A-9F69-3DA34E703EF9}" srcOrd="0" destOrd="0" presId="urn:microsoft.com/office/officeart/2005/8/layout/hierarchy4"/>
    <dgm:cxn modelId="{9C285D7B-D60C-4EE6-87CD-81D0532BD45B}" type="presParOf" srcId="{DF2834D4-218C-4B2A-9F69-3DA34E703EF9}" destId="{B0B8952D-7F20-4A4C-A65C-6BC8E13389DE}" srcOrd="0" destOrd="0" presId="urn:microsoft.com/office/officeart/2005/8/layout/hierarchy4"/>
    <dgm:cxn modelId="{2A3C94E5-5823-43D9-91BA-DAD26B6DDAA5}" type="presParOf" srcId="{DF2834D4-218C-4B2A-9F69-3DA34E703EF9}" destId="{E5E45EA0-B40E-4107-ACFE-566A7336D3D3}" srcOrd="1" destOrd="0" presId="urn:microsoft.com/office/officeart/2005/8/layout/hierarchy4"/>
    <dgm:cxn modelId="{9FE81377-BE48-42F0-8B1A-885964BAEC1B}" type="presParOf" srcId="{DF2834D4-218C-4B2A-9F69-3DA34E703EF9}" destId="{35704BB1-957B-4665-AED7-A606E23AB1E7}" srcOrd="2" destOrd="0" presId="urn:microsoft.com/office/officeart/2005/8/layout/hierarchy4"/>
    <dgm:cxn modelId="{0EC13C57-AA04-4380-AA29-F7EBDF5D6E90}" type="presParOf" srcId="{35704BB1-957B-4665-AED7-A606E23AB1E7}" destId="{53E168A2-27E1-458D-ADDA-5618550DBFA5}" srcOrd="0" destOrd="0" presId="urn:microsoft.com/office/officeart/2005/8/layout/hierarchy4"/>
    <dgm:cxn modelId="{EB484794-C746-41BC-82F8-0A7794C871D2}" type="presParOf" srcId="{53E168A2-27E1-458D-ADDA-5618550DBFA5}" destId="{A225FC46-63F7-4A49-802E-02991EB75EB6}" srcOrd="0" destOrd="0" presId="urn:microsoft.com/office/officeart/2005/8/layout/hierarchy4"/>
    <dgm:cxn modelId="{8A3BC7AF-47DB-401B-B37F-5C3143729B0C}" type="presParOf" srcId="{53E168A2-27E1-458D-ADDA-5618550DBFA5}" destId="{8C5E4C06-7B6D-4334-953B-83C8B6830DBA}" srcOrd="1" destOrd="0" presId="urn:microsoft.com/office/officeart/2005/8/layout/hierarchy4"/>
    <dgm:cxn modelId="{C6BE01C4-BEA6-494D-9BF7-9AB74A448542}" type="presParOf" srcId="{01911274-9BB7-42C2-893B-FC85BD9F1E9A}" destId="{00A93F2D-B8CD-4271-A96A-D3CE218F8195}" srcOrd="3" destOrd="0" presId="urn:microsoft.com/office/officeart/2005/8/layout/hierarchy4"/>
    <dgm:cxn modelId="{E6275CEC-F8FB-4251-9DCE-07123542E3AA}" type="presParOf" srcId="{01911274-9BB7-42C2-893B-FC85BD9F1E9A}" destId="{3629AD2F-E496-404B-9BCD-0E64D2176637}" srcOrd="4" destOrd="0" presId="urn:microsoft.com/office/officeart/2005/8/layout/hierarchy4"/>
    <dgm:cxn modelId="{98DB539F-6E50-4C01-87F8-F6CD84E1ABA5}" type="presParOf" srcId="{3629AD2F-E496-404B-9BCD-0E64D2176637}" destId="{635BA341-5E92-410F-9AB7-5263A068CEA5}" srcOrd="0" destOrd="0" presId="urn:microsoft.com/office/officeart/2005/8/layout/hierarchy4"/>
    <dgm:cxn modelId="{EAE8CB3D-801F-4160-8F1D-E340C57681DC}" type="presParOf" srcId="{3629AD2F-E496-404B-9BCD-0E64D2176637}" destId="{E5F9FB85-C4AD-4A6A-B986-647451199149}" srcOrd="1" destOrd="0" presId="urn:microsoft.com/office/officeart/2005/8/layout/hierarchy4"/>
    <dgm:cxn modelId="{88DE35F0-9BA3-4EF6-B300-77BB559DE180}" type="presParOf" srcId="{3629AD2F-E496-404B-9BCD-0E64D2176637}" destId="{41EAD8E2-8855-4993-BE78-3A367764E5F2}" srcOrd="2" destOrd="0" presId="urn:microsoft.com/office/officeart/2005/8/layout/hierarchy4"/>
    <dgm:cxn modelId="{059EE730-4523-4EFB-AA98-B7F769E233D4}" type="presParOf" srcId="{41EAD8E2-8855-4993-BE78-3A367764E5F2}" destId="{80B9F5A7-6F80-4D91-A76D-D15B545AA9A6}" srcOrd="0" destOrd="0" presId="urn:microsoft.com/office/officeart/2005/8/layout/hierarchy4"/>
    <dgm:cxn modelId="{BE39D0BA-4CCE-4F76-985B-45ACC7BEAA65}" type="presParOf" srcId="{80B9F5A7-6F80-4D91-A76D-D15B545AA9A6}" destId="{F26A9EF5-A16D-4065-BD93-7BBCD3CA4FA5}" srcOrd="0" destOrd="0" presId="urn:microsoft.com/office/officeart/2005/8/layout/hierarchy4"/>
    <dgm:cxn modelId="{5331D216-CCC0-4215-B118-1885D670AEA5}" type="presParOf" srcId="{80B9F5A7-6F80-4D91-A76D-D15B545AA9A6}" destId="{AE90BE1D-6461-43A2-98A7-8BDFE0980099}" srcOrd="1" destOrd="0" presId="urn:microsoft.com/office/officeart/2005/8/layout/hierarchy4"/>
    <dgm:cxn modelId="{2A2ADB7A-CC62-4E59-8644-67DFAB9D913F}" type="presParOf" srcId="{80B9F5A7-6F80-4D91-A76D-D15B545AA9A6}" destId="{A8F1BAE3-3CF1-4E76-AD88-5B294CA346A7}" srcOrd="2" destOrd="0" presId="urn:microsoft.com/office/officeart/2005/8/layout/hierarchy4"/>
    <dgm:cxn modelId="{084AF962-522A-4475-ABB4-8DD274E0F861}" type="presParOf" srcId="{A8F1BAE3-3CF1-4E76-AD88-5B294CA346A7}" destId="{8560AFAB-AC41-464D-BC4B-EFD1B390067D}" srcOrd="0" destOrd="0" presId="urn:microsoft.com/office/officeart/2005/8/layout/hierarchy4"/>
    <dgm:cxn modelId="{188FCBF1-67BE-4420-AA60-A035BCA7BDBA}" type="presParOf" srcId="{8560AFAB-AC41-464D-BC4B-EFD1B390067D}" destId="{877EDA8E-1E74-4679-B174-0ABE0B056378}" srcOrd="0" destOrd="0" presId="urn:microsoft.com/office/officeart/2005/8/layout/hierarchy4"/>
    <dgm:cxn modelId="{3C7B0D5E-1D4E-412F-A18D-721C0DCD3104}" type="presParOf" srcId="{8560AFAB-AC41-464D-BC4B-EFD1B390067D}" destId="{6CC2184C-4C03-430B-8967-A9355568DF1E}" srcOrd="1" destOrd="0" presId="urn:microsoft.com/office/officeart/2005/8/layout/hierarchy4"/>
    <dgm:cxn modelId="{DB32129D-DFCB-4A5F-A89A-AE6CC33242BD}" type="presParOf" srcId="{01911274-9BB7-42C2-893B-FC85BD9F1E9A}" destId="{8FDA8F68-DD00-4C20-85A6-D53C68FE9AC5}" srcOrd="5" destOrd="0" presId="urn:microsoft.com/office/officeart/2005/8/layout/hierarchy4"/>
    <dgm:cxn modelId="{B756036F-709B-4FFA-A4E6-42E4BD00E160}" type="presParOf" srcId="{01911274-9BB7-42C2-893B-FC85BD9F1E9A}" destId="{B879B133-943A-4EF6-9D0E-0A1FB6CD0C23}" srcOrd="6" destOrd="0" presId="urn:microsoft.com/office/officeart/2005/8/layout/hierarchy4"/>
    <dgm:cxn modelId="{1519EE5D-5815-47DE-9D43-6404F9EB3499}" type="presParOf" srcId="{B879B133-943A-4EF6-9D0E-0A1FB6CD0C23}" destId="{2CFED476-5CDC-41C8-81F6-CBDAB7135586}" srcOrd="0" destOrd="0" presId="urn:microsoft.com/office/officeart/2005/8/layout/hierarchy4"/>
    <dgm:cxn modelId="{97FDD250-73B4-454A-9F8D-09EB6DC29DDF}" type="presParOf" srcId="{B879B133-943A-4EF6-9D0E-0A1FB6CD0C23}" destId="{8BC80F75-BB71-4EF0-8462-FE5BF2B58485}" srcOrd="1" destOrd="0" presId="urn:microsoft.com/office/officeart/2005/8/layout/hierarchy4"/>
    <dgm:cxn modelId="{0E1764BE-2617-4AD3-BEF4-269A5E4025AA}" type="presParOf" srcId="{B879B133-943A-4EF6-9D0E-0A1FB6CD0C23}" destId="{A2886BEE-6A6C-4B94-82AD-1B8146B11E4E}" srcOrd="2" destOrd="0" presId="urn:microsoft.com/office/officeart/2005/8/layout/hierarchy4"/>
    <dgm:cxn modelId="{2FA41BD8-EC6F-4075-BF4C-9D531EBF0C2D}" type="presParOf" srcId="{A2886BEE-6A6C-4B94-82AD-1B8146B11E4E}" destId="{895590A2-14BA-4AF1-A833-9B8101DADD7A}" srcOrd="0" destOrd="0" presId="urn:microsoft.com/office/officeart/2005/8/layout/hierarchy4"/>
    <dgm:cxn modelId="{65055768-4299-4FB7-9948-F27C7E617DEE}" type="presParOf" srcId="{895590A2-14BA-4AF1-A833-9B8101DADD7A}" destId="{6E2117C1-C81B-4A5B-A2F9-557C2A87EE86}" srcOrd="0" destOrd="0" presId="urn:microsoft.com/office/officeart/2005/8/layout/hierarchy4"/>
    <dgm:cxn modelId="{EE3C964E-C71F-45CC-86DF-4DEB0D578A46}" type="presParOf" srcId="{895590A2-14BA-4AF1-A833-9B8101DADD7A}" destId="{865172B6-397A-479B-AB2D-368CCEBADC13}" srcOrd="1" destOrd="0" presId="urn:microsoft.com/office/officeart/2005/8/layout/hierarchy4"/>
    <dgm:cxn modelId="{BED1908F-23F3-42BF-969A-B8B81A45DCC0}" type="presParOf" srcId="{895590A2-14BA-4AF1-A833-9B8101DADD7A}" destId="{4D5B5F8D-BB8E-4637-9BD8-2FAF1370272F}" srcOrd="2" destOrd="0" presId="urn:microsoft.com/office/officeart/2005/8/layout/hierarchy4"/>
    <dgm:cxn modelId="{181C2FA6-DF84-48A6-AA1E-D657AA1BB3AD}" type="presParOf" srcId="{4D5B5F8D-BB8E-4637-9BD8-2FAF1370272F}" destId="{C9B89C7B-7015-4D74-BF7A-598CACD85EB4}" srcOrd="0" destOrd="0" presId="urn:microsoft.com/office/officeart/2005/8/layout/hierarchy4"/>
    <dgm:cxn modelId="{B0488EF3-D747-4438-A3F1-062B93974F1E}" type="presParOf" srcId="{C9B89C7B-7015-4D74-BF7A-598CACD85EB4}" destId="{C3EB3375-C534-4556-8B0B-CA8B85F344B5}" srcOrd="0" destOrd="0" presId="urn:microsoft.com/office/officeart/2005/8/layout/hierarchy4"/>
    <dgm:cxn modelId="{82633993-C654-4B63-BEEA-2E689256AE08}" type="presParOf" srcId="{C9B89C7B-7015-4D74-BF7A-598CACD85EB4}" destId="{17AE6924-5B58-4CB8-8451-457E4C211AF4}"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4CAD27-FCEE-4160-98C8-85EDE799A6FA}" type="doc">
      <dgm:prSet loTypeId="urn:microsoft.com/office/officeart/2005/8/layout/chevron1" loCatId="process" qsTypeId="urn:microsoft.com/office/officeart/2005/8/quickstyle/simple3" qsCatId="simple" csTypeId="urn:microsoft.com/office/officeart/2005/8/colors/accent0_3" csCatId="mainScheme" phldr="1"/>
      <dgm:spPr/>
    </dgm:pt>
    <dgm:pt modelId="{1CA06240-AF3F-4D9E-903E-DA474273098B}">
      <dgm:prSet phldrT="[Text]" custT="1"/>
      <dgm:spPr/>
      <dgm:t>
        <a:bodyPr/>
        <a:lstStyle/>
        <a:p>
          <a:pPr algn="l"/>
          <a:r>
            <a:rPr lang="en-CA" sz="1400" b="1" dirty="0" smtClean="0">
              <a:solidFill>
                <a:srgbClr val="002060"/>
              </a:solidFill>
              <a:latin typeface="Calibri" panose="020F0502020204030204" pitchFamily="34" charset="0"/>
            </a:rPr>
            <a:t>Feb 2015</a:t>
          </a:r>
          <a:endParaRPr lang="en-CA" sz="1400" b="1" dirty="0">
            <a:solidFill>
              <a:srgbClr val="002060"/>
            </a:solidFill>
            <a:latin typeface="Calibri" panose="020F0502020204030204" pitchFamily="34" charset="0"/>
          </a:endParaRPr>
        </a:p>
      </dgm:t>
    </dgm:pt>
    <dgm:pt modelId="{52512D55-1C20-45EA-A855-F9769E6CFBA3}" type="parTrans" cxnId="{FDF66C15-71CB-4621-9163-45233E4824FA}">
      <dgm:prSet/>
      <dgm:spPr/>
      <dgm:t>
        <a:bodyPr/>
        <a:lstStyle/>
        <a:p>
          <a:endParaRPr lang="en-CA" sz="1200">
            <a:latin typeface="Calibri" panose="020F0502020204030204" pitchFamily="34" charset="0"/>
          </a:endParaRPr>
        </a:p>
      </dgm:t>
    </dgm:pt>
    <dgm:pt modelId="{2A875AEE-C241-4206-8846-24F31950D71D}" type="sibTrans" cxnId="{FDF66C15-71CB-4621-9163-45233E4824FA}">
      <dgm:prSet/>
      <dgm:spPr/>
      <dgm:t>
        <a:bodyPr/>
        <a:lstStyle/>
        <a:p>
          <a:endParaRPr lang="en-CA" sz="1200">
            <a:latin typeface="Calibri" panose="020F0502020204030204" pitchFamily="34" charset="0"/>
          </a:endParaRPr>
        </a:p>
      </dgm:t>
    </dgm:pt>
    <dgm:pt modelId="{FA0B2371-88B4-4275-A931-6E8DFA54E697}">
      <dgm:prSet phldrT="[Text]" custT="1"/>
      <dgm:spPr/>
      <dgm:t>
        <a:bodyPr/>
        <a:lstStyle/>
        <a:p>
          <a:pPr algn="ctr"/>
          <a:r>
            <a:rPr lang="en-CA" sz="1400" b="1" dirty="0" smtClean="0">
              <a:solidFill>
                <a:srgbClr val="002060"/>
              </a:solidFill>
              <a:latin typeface="Calibri" panose="020F0502020204030204" pitchFamily="34" charset="0"/>
            </a:rPr>
            <a:t>Feb 2016</a:t>
          </a:r>
          <a:endParaRPr lang="en-CA" sz="1400" b="1" dirty="0">
            <a:solidFill>
              <a:srgbClr val="002060"/>
            </a:solidFill>
            <a:latin typeface="Calibri" panose="020F0502020204030204" pitchFamily="34" charset="0"/>
          </a:endParaRPr>
        </a:p>
      </dgm:t>
    </dgm:pt>
    <dgm:pt modelId="{29A7478F-D7A3-4FDB-80B5-ED753D058CDE}" type="parTrans" cxnId="{A8134C99-C5FD-4A1B-B1D1-533C5F946FE1}">
      <dgm:prSet/>
      <dgm:spPr/>
      <dgm:t>
        <a:bodyPr/>
        <a:lstStyle/>
        <a:p>
          <a:endParaRPr lang="en-CA" sz="1200">
            <a:latin typeface="Calibri" panose="020F0502020204030204" pitchFamily="34" charset="0"/>
          </a:endParaRPr>
        </a:p>
      </dgm:t>
    </dgm:pt>
    <dgm:pt modelId="{95DB3419-F62C-4DBF-A3C7-677E6DAB9A45}" type="sibTrans" cxnId="{A8134C99-C5FD-4A1B-B1D1-533C5F946FE1}">
      <dgm:prSet/>
      <dgm:spPr/>
      <dgm:t>
        <a:bodyPr/>
        <a:lstStyle/>
        <a:p>
          <a:endParaRPr lang="en-CA" sz="1200">
            <a:latin typeface="Calibri" panose="020F0502020204030204" pitchFamily="34" charset="0"/>
          </a:endParaRPr>
        </a:p>
      </dgm:t>
    </dgm:pt>
    <dgm:pt modelId="{1002253E-83CA-4A10-A37E-CD0E6F128C06}">
      <dgm:prSet phldrT="[Text]" custT="1"/>
      <dgm:spPr/>
      <dgm:t>
        <a:bodyPr/>
        <a:lstStyle/>
        <a:p>
          <a:pPr algn="l"/>
          <a:r>
            <a:rPr lang="en-US" sz="1400" b="1" dirty="0" smtClean="0">
              <a:solidFill>
                <a:srgbClr val="002060"/>
              </a:solidFill>
              <a:latin typeface="Calibri" panose="020F0502020204030204" pitchFamily="34" charset="0"/>
            </a:rPr>
            <a:t>June 2015</a:t>
          </a:r>
          <a:endParaRPr lang="en-CA" sz="1400" b="1" dirty="0">
            <a:solidFill>
              <a:srgbClr val="002060"/>
            </a:solidFill>
            <a:latin typeface="Calibri" panose="020F0502020204030204" pitchFamily="34" charset="0"/>
          </a:endParaRPr>
        </a:p>
      </dgm:t>
    </dgm:pt>
    <dgm:pt modelId="{04FE9451-4151-413A-86C8-EBCCACADB2EB}" type="parTrans" cxnId="{02519015-C1B2-4323-BE4D-68893A919D37}">
      <dgm:prSet/>
      <dgm:spPr/>
      <dgm:t>
        <a:bodyPr/>
        <a:lstStyle/>
        <a:p>
          <a:endParaRPr lang="en-CA"/>
        </a:p>
      </dgm:t>
    </dgm:pt>
    <dgm:pt modelId="{1B946A79-8463-4AB7-A1F9-BFA77D4BA0DF}" type="sibTrans" cxnId="{02519015-C1B2-4323-BE4D-68893A919D37}">
      <dgm:prSet/>
      <dgm:spPr/>
      <dgm:t>
        <a:bodyPr/>
        <a:lstStyle/>
        <a:p>
          <a:endParaRPr lang="en-CA"/>
        </a:p>
      </dgm:t>
    </dgm:pt>
    <dgm:pt modelId="{8217EFA9-057D-4CBD-B813-FF72A6D0A48E}">
      <dgm:prSet phldrT="[Text]" custT="1"/>
      <dgm:spPr/>
      <dgm:t>
        <a:bodyPr/>
        <a:lstStyle/>
        <a:p>
          <a:pPr algn="l"/>
          <a:r>
            <a:rPr lang="en-US" sz="1400" b="1" dirty="0" smtClean="0">
              <a:solidFill>
                <a:srgbClr val="002060"/>
              </a:solidFill>
              <a:latin typeface="Calibri" panose="020F0502020204030204" pitchFamily="34" charset="0"/>
            </a:rPr>
            <a:t>Nov 2015</a:t>
          </a:r>
          <a:endParaRPr lang="en-CA" sz="1400" b="1" dirty="0">
            <a:solidFill>
              <a:srgbClr val="002060"/>
            </a:solidFill>
            <a:latin typeface="Calibri" panose="020F0502020204030204" pitchFamily="34" charset="0"/>
          </a:endParaRPr>
        </a:p>
      </dgm:t>
    </dgm:pt>
    <dgm:pt modelId="{0F422431-DFB0-4829-9033-E97B6FAEDA55}" type="parTrans" cxnId="{D9119AB6-2DE9-4F6C-B515-9156150EB5F6}">
      <dgm:prSet/>
      <dgm:spPr/>
      <dgm:t>
        <a:bodyPr/>
        <a:lstStyle/>
        <a:p>
          <a:endParaRPr lang="en-CA"/>
        </a:p>
      </dgm:t>
    </dgm:pt>
    <dgm:pt modelId="{1E2AAF51-C5B3-441A-B307-58E12B52C557}" type="sibTrans" cxnId="{D9119AB6-2DE9-4F6C-B515-9156150EB5F6}">
      <dgm:prSet/>
      <dgm:spPr/>
      <dgm:t>
        <a:bodyPr/>
        <a:lstStyle/>
        <a:p>
          <a:endParaRPr lang="en-CA"/>
        </a:p>
      </dgm:t>
    </dgm:pt>
    <dgm:pt modelId="{71425064-4275-47E7-8D6D-814A05E5AC83}">
      <dgm:prSet phldrT="[Text]" custT="1"/>
      <dgm:spPr/>
      <dgm:t>
        <a:bodyPr/>
        <a:lstStyle/>
        <a:p>
          <a:pPr algn="ctr"/>
          <a:r>
            <a:rPr lang="en-US" sz="1400" b="1" dirty="0" smtClean="0">
              <a:solidFill>
                <a:srgbClr val="002060"/>
              </a:solidFill>
              <a:latin typeface="Calibri" panose="020F0502020204030204" pitchFamily="34" charset="0"/>
            </a:rPr>
            <a:t>June 2016</a:t>
          </a:r>
          <a:endParaRPr lang="en-CA" sz="1400" b="1" dirty="0">
            <a:solidFill>
              <a:srgbClr val="002060"/>
            </a:solidFill>
            <a:latin typeface="Calibri" panose="020F0502020204030204" pitchFamily="34" charset="0"/>
          </a:endParaRPr>
        </a:p>
      </dgm:t>
    </dgm:pt>
    <dgm:pt modelId="{C905C1EC-D8FA-4E3F-B22F-5EB7EC5E57A8}" type="parTrans" cxnId="{8DCC1913-42F8-4F18-881A-52491E98419C}">
      <dgm:prSet/>
      <dgm:spPr/>
      <dgm:t>
        <a:bodyPr/>
        <a:lstStyle/>
        <a:p>
          <a:endParaRPr lang="en-CA"/>
        </a:p>
      </dgm:t>
    </dgm:pt>
    <dgm:pt modelId="{FCCE41BE-B236-4B44-A08B-7525D166CC0F}" type="sibTrans" cxnId="{8DCC1913-42F8-4F18-881A-52491E98419C}">
      <dgm:prSet/>
      <dgm:spPr/>
      <dgm:t>
        <a:bodyPr/>
        <a:lstStyle/>
        <a:p>
          <a:endParaRPr lang="en-CA"/>
        </a:p>
      </dgm:t>
    </dgm:pt>
    <dgm:pt modelId="{4C88F158-EC0A-4AF7-9EF9-4A7D949413A0}">
      <dgm:prSet phldrT="[Text]" custT="1"/>
      <dgm:spPr/>
      <dgm:t>
        <a:bodyPr/>
        <a:lstStyle/>
        <a:p>
          <a:pPr algn="ctr"/>
          <a:r>
            <a:rPr lang="en-US" sz="1400" b="1" dirty="0" smtClean="0">
              <a:solidFill>
                <a:srgbClr val="002060"/>
              </a:solidFill>
              <a:latin typeface="Calibri" panose="020F0502020204030204" pitchFamily="34" charset="0"/>
            </a:rPr>
            <a:t>Nov 2016</a:t>
          </a:r>
          <a:endParaRPr lang="en-CA" sz="1400" b="1" dirty="0">
            <a:solidFill>
              <a:srgbClr val="002060"/>
            </a:solidFill>
            <a:latin typeface="Calibri" panose="020F0502020204030204" pitchFamily="34" charset="0"/>
          </a:endParaRPr>
        </a:p>
      </dgm:t>
    </dgm:pt>
    <dgm:pt modelId="{D848624A-6732-4570-AEB9-4ECC1C37B52F}" type="parTrans" cxnId="{D01F41C8-48BF-4A14-9885-937F047227EA}">
      <dgm:prSet/>
      <dgm:spPr/>
      <dgm:t>
        <a:bodyPr/>
        <a:lstStyle/>
        <a:p>
          <a:endParaRPr lang="en-CA"/>
        </a:p>
      </dgm:t>
    </dgm:pt>
    <dgm:pt modelId="{B41F3027-8578-4DA9-B431-6BF3E82BA923}" type="sibTrans" cxnId="{D01F41C8-48BF-4A14-9885-937F047227EA}">
      <dgm:prSet/>
      <dgm:spPr/>
      <dgm:t>
        <a:bodyPr/>
        <a:lstStyle/>
        <a:p>
          <a:endParaRPr lang="en-CA"/>
        </a:p>
      </dgm:t>
    </dgm:pt>
    <dgm:pt modelId="{A57E0653-A76F-479B-9169-03231600B208}">
      <dgm:prSet phldrT="[Text]" custT="1"/>
      <dgm:spPr/>
      <dgm:t>
        <a:bodyPr/>
        <a:lstStyle/>
        <a:p>
          <a:pPr algn="ctr"/>
          <a:r>
            <a:rPr lang="en-US" sz="1400" b="1" dirty="0" smtClean="0">
              <a:solidFill>
                <a:srgbClr val="002060"/>
              </a:solidFill>
              <a:latin typeface="Calibri" panose="020F0502020204030204" pitchFamily="34" charset="0"/>
            </a:rPr>
            <a:t>Beyond</a:t>
          </a:r>
          <a:endParaRPr lang="en-CA" sz="1400" b="1" dirty="0">
            <a:solidFill>
              <a:srgbClr val="002060"/>
            </a:solidFill>
            <a:latin typeface="Calibri" panose="020F0502020204030204" pitchFamily="34" charset="0"/>
          </a:endParaRPr>
        </a:p>
      </dgm:t>
    </dgm:pt>
    <dgm:pt modelId="{760F31DD-9925-4901-A985-EB491EF8B544}" type="parTrans" cxnId="{9417E0B7-05C8-411D-9BAD-D5975EBA8573}">
      <dgm:prSet/>
      <dgm:spPr/>
      <dgm:t>
        <a:bodyPr/>
        <a:lstStyle/>
        <a:p>
          <a:endParaRPr lang="en-CA"/>
        </a:p>
      </dgm:t>
    </dgm:pt>
    <dgm:pt modelId="{8BEC48CB-04D6-4EA9-933B-1DEEBD6B43E4}" type="sibTrans" cxnId="{9417E0B7-05C8-411D-9BAD-D5975EBA8573}">
      <dgm:prSet/>
      <dgm:spPr/>
      <dgm:t>
        <a:bodyPr/>
        <a:lstStyle/>
        <a:p>
          <a:endParaRPr lang="en-CA"/>
        </a:p>
      </dgm:t>
    </dgm:pt>
    <dgm:pt modelId="{804372FA-B6E1-4E5B-A373-D80EA385D844}" type="pres">
      <dgm:prSet presAssocID="{8A4CAD27-FCEE-4160-98C8-85EDE799A6FA}" presName="Name0" presStyleCnt="0">
        <dgm:presLayoutVars>
          <dgm:dir/>
          <dgm:animLvl val="lvl"/>
          <dgm:resizeHandles val="exact"/>
        </dgm:presLayoutVars>
      </dgm:prSet>
      <dgm:spPr/>
    </dgm:pt>
    <dgm:pt modelId="{A164E24A-983C-417B-AA1E-D260FB98FDC7}" type="pres">
      <dgm:prSet presAssocID="{1CA06240-AF3F-4D9E-903E-DA474273098B}" presName="parTxOnly" presStyleLbl="node1" presStyleIdx="0" presStyleCnt="7">
        <dgm:presLayoutVars>
          <dgm:chMax val="0"/>
          <dgm:chPref val="0"/>
          <dgm:bulletEnabled val="1"/>
        </dgm:presLayoutVars>
      </dgm:prSet>
      <dgm:spPr/>
      <dgm:t>
        <a:bodyPr/>
        <a:lstStyle/>
        <a:p>
          <a:endParaRPr lang="en-CA"/>
        </a:p>
      </dgm:t>
    </dgm:pt>
    <dgm:pt modelId="{DAD6A4C9-450D-45AB-B820-9562DEAAE26A}" type="pres">
      <dgm:prSet presAssocID="{2A875AEE-C241-4206-8846-24F31950D71D}" presName="parTxOnlySpace" presStyleCnt="0"/>
      <dgm:spPr/>
    </dgm:pt>
    <dgm:pt modelId="{2AA89C64-3D82-4EA1-B900-422163AECAA3}" type="pres">
      <dgm:prSet presAssocID="{1002253E-83CA-4A10-A37E-CD0E6F128C06}" presName="parTxOnly" presStyleLbl="node1" presStyleIdx="1" presStyleCnt="7">
        <dgm:presLayoutVars>
          <dgm:chMax val="0"/>
          <dgm:chPref val="0"/>
          <dgm:bulletEnabled val="1"/>
        </dgm:presLayoutVars>
      </dgm:prSet>
      <dgm:spPr/>
      <dgm:t>
        <a:bodyPr/>
        <a:lstStyle/>
        <a:p>
          <a:endParaRPr lang="en-CA"/>
        </a:p>
      </dgm:t>
    </dgm:pt>
    <dgm:pt modelId="{671A58D9-D78C-46E2-9011-7B74F3BEFA5C}" type="pres">
      <dgm:prSet presAssocID="{1B946A79-8463-4AB7-A1F9-BFA77D4BA0DF}" presName="parTxOnlySpace" presStyleCnt="0"/>
      <dgm:spPr/>
    </dgm:pt>
    <dgm:pt modelId="{6235D9D6-2DE6-4E00-9258-F2274DEF7B88}" type="pres">
      <dgm:prSet presAssocID="{8217EFA9-057D-4CBD-B813-FF72A6D0A48E}" presName="parTxOnly" presStyleLbl="node1" presStyleIdx="2" presStyleCnt="7">
        <dgm:presLayoutVars>
          <dgm:chMax val="0"/>
          <dgm:chPref val="0"/>
          <dgm:bulletEnabled val="1"/>
        </dgm:presLayoutVars>
      </dgm:prSet>
      <dgm:spPr/>
      <dgm:t>
        <a:bodyPr/>
        <a:lstStyle/>
        <a:p>
          <a:endParaRPr lang="en-CA"/>
        </a:p>
      </dgm:t>
    </dgm:pt>
    <dgm:pt modelId="{0EF393E7-6973-4EA8-AF18-7786B05EC8AC}" type="pres">
      <dgm:prSet presAssocID="{1E2AAF51-C5B3-441A-B307-58E12B52C557}" presName="parTxOnlySpace" presStyleCnt="0"/>
      <dgm:spPr/>
    </dgm:pt>
    <dgm:pt modelId="{7170DE6D-9AF4-49C8-AC9C-5BFD6EF5D4D8}" type="pres">
      <dgm:prSet presAssocID="{FA0B2371-88B4-4275-A931-6E8DFA54E697}" presName="parTxOnly" presStyleLbl="node1" presStyleIdx="3" presStyleCnt="7">
        <dgm:presLayoutVars>
          <dgm:chMax val="0"/>
          <dgm:chPref val="0"/>
          <dgm:bulletEnabled val="1"/>
        </dgm:presLayoutVars>
      </dgm:prSet>
      <dgm:spPr/>
      <dgm:t>
        <a:bodyPr/>
        <a:lstStyle/>
        <a:p>
          <a:endParaRPr lang="en-CA"/>
        </a:p>
      </dgm:t>
    </dgm:pt>
    <dgm:pt modelId="{DB46B7FB-8288-41B9-B065-22FE0EE7E673}" type="pres">
      <dgm:prSet presAssocID="{95DB3419-F62C-4DBF-A3C7-677E6DAB9A45}" presName="parTxOnlySpace" presStyleCnt="0"/>
      <dgm:spPr/>
    </dgm:pt>
    <dgm:pt modelId="{66D249CA-6DDF-44F1-AC77-79C5F544D2B0}" type="pres">
      <dgm:prSet presAssocID="{71425064-4275-47E7-8D6D-814A05E5AC83}" presName="parTxOnly" presStyleLbl="node1" presStyleIdx="4" presStyleCnt="7">
        <dgm:presLayoutVars>
          <dgm:chMax val="0"/>
          <dgm:chPref val="0"/>
          <dgm:bulletEnabled val="1"/>
        </dgm:presLayoutVars>
      </dgm:prSet>
      <dgm:spPr/>
      <dgm:t>
        <a:bodyPr/>
        <a:lstStyle/>
        <a:p>
          <a:endParaRPr lang="en-CA"/>
        </a:p>
      </dgm:t>
    </dgm:pt>
    <dgm:pt modelId="{904E1679-80C5-42C0-97A7-A06BEBE1207E}" type="pres">
      <dgm:prSet presAssocID="{FCCE41BE-B236-4B44-A08B-7525D166CC0F}" presName="parTxOnlySpace" presStyleCnt="0"/>
      <dgm:spPr/>
    </dgm:pt>
    <dgm:pt modelId="{FA30E07B-7CF7-40BF-B32E-78BC2FD6D715}" type="pres">
      <dgm:prSet presAssocID="{4C88F158-EC0A-4AF7-9EF9-4A7D949413A0}" presName="parTxOnly" presStyleLbl="node1" presStyleIdx="5" presStyleCnt="7">
        <dgm:presLayoutVars>
          <dgm:chMax val="0"/>
          <dgm:chPref val="0"/>
          <dgm:bulletEnabled val="1"/>
        </dgm:presLayoutVars>
      </dgm:prSet>
      <dgm:spPr/>
      <dgm:t>
        <a:bodyPr/>
        <a:lstStyle/>
        <a:p>
          <a:endParaRPr lang="en-CA"/>
        </a:p>
      </dgm:t>
    </dgm:pt>
    <dgm:pt modelId="{E62A5EC0-0CF7-474B-8A3B-9A284C6BE514}" type="pres">
      <dgm:prSet presAssocID="{B41F3027-8578-4DA9-B431-6BF3E82BA923}" presName="parTxOnlySpace" presStyleCnt="0"/>
      <dgm:spPr/>
    </dgm:pt>
    <dgm:pt modelId="{8FFDFC9C-A579-4A0E-87E3-975B2FD1A432}" type="pres">
      <dgm:prSet presAssocID="{A57E0653-A76F-479B-9169-03231600B208}" presName="parTxOnly" presStyleLbl="node1" presStyleIdx="6" presStyleCnt="7">
        <dgm:presLayoutVars>
          <dgm:chMax val="0"/>
          <dgm:chPref val="0"/>
          <dgm:bulletEnabled val="1"/>
        </dgm:presLayoutVars>
      </dgm:prSet>
      <dgm:spPr/>
      <dgm:t>
        <a:bodyPr/>
        <a:lstStyle/>
        <a:p>
          <a:endParaRPr lang="en-CA"/>
        </a:p>
      </dgm:t>
    </dgm:pt>
  </dgm:ptLst>
  <dgm:cxnLst>
    <dgm:cxn modelId="{8DCC1913-42F8-4F18-881A-52491E98419C}" srcId="{8A4CAD27-FCEE-4160-98C8-85EDE799A6FA}" destId="{71425064-4275-47E7-8D6D-814A05E5AC83}" srcOrd="4" destOrd="0" parTransId="{C905C1EC-D8FA-4E3F-B22F-5EB7EC5E57A8}" sibTransId="{FCCE41BE-B236-4B44-A08B-7525D166CC0F}"/>
    <dgm:cxn modelId="{63F2674C-882B-684E-AEE2-B0648F822E77}" type="presOf" srcId="{4C88F158-EC0A-4AF7-9EF9-4A7D949413A0}" destId="{FA30E07B-7CF7-40BF-B32E-78BC2FD6D715}" srcOrd="0" destOrd="0" presId="urn:microsoft.com/office/officeart/2005/8/layout/chevron1"/>
    <dgm:cxn modelId="{1808144E-B537-B84E-8126-8610A0C0B60A}" type="presOf" srcId="{71425064-4275-47E7-8D6D-814A05E5AC83}" destId="{66D249CA-6DDF-44F1-AC77-79C5F544D2B0}" srcOrd="0" destOrd="0" presId="urn:microsoft.com/office/officeart/2005/8/layout/chevron1"/>
    <dgm:cxn modelId="{4896B585-B661-F54F-A190-F77737772F95}" type="presOf" srcId="{1CA06240-AF3F-4D9E-903E-DA474273098B}" destId="{A164E24A-983C-417B-AA1E-D260FB98FDC7}" srcOrd="0" destOrd="0" presId="urn:microsoft.com/office/officeart/2005/8/layout/chevron1"/>
    <dgm:cxn modelId="{D9119AB6-2DE9-4F6C-B515-9156150EB5F6}" srcId="{8A4CAD27-FCEE-4160-98C8-85EDE799A6FA}" destId="{8217EFA9-057D-4CBD-B813-FF72A6D0A48E}" srcOrd="2" destOrd="0" parTransId="{0F422431-DFB0-4829-9033-E97B6FAEDA55}" sibTransId="{1E2AAF51-C5B3-441A-B307-58E12B52C557}"/>
    <dgm:cxn modelId="{FDF66C15-71CB-4621-9163-45233E4824FA}" srcId="{8A4CAD27-FCEE-4160-98C8-85EDE799A6FA}" destId="{1CA06240-AF3F-4D9E-903E-DA474273098B}" srcOrd="0" destOrd="0" parTransId="{52512D55-1C20-45EA-A855-F9769E6CFBA3}" sibTransId="{2A875AEE-C241-4206-8846-24F31950D71D}"/>
    <dgm:cxn modelId="{BE3FD06E-5DA7-CF4E-A0D0-4B0A3E06BB9D}" type="presOf" srcId="{A57E0653-A76F-479B-9169-03231600B208}" destId="{8FFDFC9C-A579-4A0E-87E3-975B2FD1A432}" srcOrd="0" destOrd="0" presId="urn:microsoft.com/office/officeart/2005/8/layout/chevron1"/>
    <dgm:cxn modelId="{CA56F30D-B150-E84A-B80D-6CB33A4AB7D0}" type="presOf" srcId="{8A4CAD27-FCEE-4160-98C8-85EDE799A6FA}" destId="{804372FA-B6E1-4E5B-A373-D80EA385D844}" srcOrd="0" destOrd="0" presId="urn:microsoft.com/office/officeart/2005/8/layout/chevron1"/>
    <dgm:cxn modelId="{9417E0B7-05C8-411D-9BAD-D5975EBA8573}" srcId="{8A4CAD27-FCEE-4160-98C8-85EDE799A6FA}" destId="{A57E0653-A76F-479B-9169-03231600B208}" srcOrd="6" destOrd="0" parTransId="{760F31DD-9925-4901-A985-EB491EF8B544}" sibTransId="{8BEC48CB-04D6-4EA9-933B-1DEEBD6B43E4}"/>
    <dgm:cxn modelId="{022B2A24-FC98-F848-BA26-F21062453A84}" type="presOf" srcId="{FA0B2371-88B4-4275-A931-6E8DFA54E697}" destId="{7170DE6D-9AF4-49C8-AC9C-5BFD6EF5D4D8}" srcOrd="0" destOrd="0" presId="urn:microsoft.com/office/officeart/2005/8/layout/chevron1"/>
    <dgm:cxn modelId="{A8134C99-C5FD-4A1B-B1D1-533C5F946FE1}" srcId="{8A4CAD27-FCEE-4160-98C8-85EDE799A6FA}" destId="{FA0B2371-88B4-4275-A931-6E8DFA54E697}" srcOrd="3" destOrd="0" parTransId="{29A7478F-D7A3-4FDB-80B5-ED753D058CDE}" sibTransId="{95DB3419-F62C-4DBF-A3C7-677E6DAB9A45}"/>
    <dgm:cxn modelId="{1EF47480-01B6-0242-81FA-80C6737E6352}" type="presOf" srcId="{8217EFA9-057D-4CBD-B813-FF72A6D0A48E}" destId="{6235D9D6-2DE6-4E00-9258-F2274DEF7B88}" srcOrd="0" destOrd="0" presId="urn:microsoft.com/office/officeart/2005/8/layout/chevron1"/>
    <dgm:cxn modelId="{D01F41C8-48BF-4A14-9885-937F047227EA}" srcId="{8A4CAD27-FCEE-4160-98C8-85EDE799A6FA}" destId="{4C88F158-EC0A-4AF7-9EF9-4A7D949413A0}" srcOrd="5" destOrd="0" parTransId="{D848624A-6732-4570-AEB9-4ECC1C37B52F}" sibTransId="{B41F3027-8578-4DA9-B431-6BF3E82BA923}"/>
    <dgm:cxn modelId="{EA659989-14F8-5C4C-A4E3-042799BB9DB4}" type="presOf" srcId="{1002253E-83CA-4A10-A37E-CD0E6F128C06}" destId="{2AA89C64-3D82-4EA1-B900-422163AECAA3}" srcOrd="0" destOrd="0" presId="urn:microsoft.com/office/officeart/2005/8/layout/chevron1"/>
    <dgm:cxn modelId="{02519015-C1B2-4323-BE4D-68893A919D37}" srcId="{8A4CAD27-FCEE-4160-98C8-85EDE799A6FA}" destId="{1002253E-83CA-4A10-A37E-CD0E6F128C06}" srcOrd="1" destOrd="0" parTransId="{04FE9451-4151-413A-86C8-EBCCACADB2EB}" sibTransId="{1B946A79-8463-4AB7-A1F9-BFA77D4BA0DF}"/>
    <dgm:cxn modelId="{F80444D1-AF6A-4249-968D-AB19745B6551}" type="presParOf" srcId="{804372FA-B6E1-4E5B-A373-D80EA385D844}" destId="{A164E24A-983C-417B-AA1E-D260FB98FDC7}" srcOrd="0" destOrd="0" presId="urn:microsoft.com/office/officeart/2005/8/layout/chevron1"/>
    <dgm:cxn modelId="{FAA89AD3-9CFB-124E-8EA3-797B81D80224}" type="presParOf" srcId="{804372FA-B6E1-4E5B-A373-D80EA385D844}" destId="{DAD6A4C9-450D-45AB-B820-9562DEAAE26A}" srcOrd="1" destOrd="0" presId="urn:microsoft.com/office/officeart/2005/8/layout/chevron1"/>
    <dgm:cxn modelId="{3BFAA4C5-2F0D-6745-B095-6AFE1ECFD68E}" type="presParOf" srcId="{804372FA-B6E1-4E5B-A373-D80EA385D844}" destId="{2AA89C64-3D82-4EA1-B900-422163AECAA3}" srcOrd="2" destOrd="0" presId="urn:microsoft.com/office/officeart/2005/8/layout/chevron1"/>
    <dgm:cxn modelId="{F5FB7743-6AF4-374E-A3EB-A933BE3B4AE2}" type="presParOf" srcId="{804372FA-B6E1-4E5B-A373-D80EA385D844}" destId="{671A58D9-D78C-46E2-9011-7B74F3BEFA5C}" srcOrd="3" destOrd="0" presId="urn:microsoft.com/office/officeart/2005/8/layout/chevron1"/>
    <dgm:cxn modelId="{7D1D9FE8-4968-0742-851A-B14E33D4D9B1}" type="presParOf" srcId="{804372FA-B6E1-4E5B-A373-D80EA385D844}" destId="{6235D9D6-2DE6-4E00-9258-F2274DEF7B88}" srcOrd="4" destOrd="0" presId="urn:microsoft.com/office/officeart/2005/8/layout/chevron1"/>
    <dgm:cxn modelId="{C10470BA-2EA4-8341-A056-7DC12D0A0229}" type="presParOf" srcId="{804372FA-B6E1-4E5B-A373-D80EA385D844}" destId="{0EF393E7-6973-4EA8-AF18-7786B05EC8AC}" srcOrd="5" destOrd="0" presId="urn:microsoft.com/office/officeart/2005/8/layout/chevron1"/>
    <dgm:cxn modelId="{BAB8414A-1279-3B41-BA87-C1B92C643561}" type="presParOf" srcId="{804372FA-B6E1-4E5B-A373-D80EA385D844}" destId="{7170DE6D-9AF4-49C8-AC9C-5BFD6EF5D4D8}" srcOrd="6" destOrd="0" presId="urn:microsoft.com/office/officeart/2005/8/layout/chevron1"/>
    <dgm:cxn modelId="{9C771B8C-E794-094C-9B81-2AEA84E34AA2}" type="presParOf" srcId="{804372FA-B6E1-4E5B-A373-D80EA385D844}" destId="{DB46B7FB-8288-41B9-B065-22FE0EE7E673}" srcOrd="7" destOrd="0" presId="urn:microsoft.com/office/officeart/2005/8/layout/chevron1"/>
    <dgm:cxn modelId="{977026C1-6171-BE43-9CE1-DC08561CA626}" type="presParOf" srcId="{804372FA-B6E1-4E5B-A373-D80EA385D844}" destId="{66D249CA-6DDF-44F1-AC77-79C5F544D2B0}" srcOrd="8" destOrd="0" presId="urn:microsoft.com/office/officeart/2005/8/layout/chevron1"/>
    <dgm:cxn modelId="{4940B826-CE86-434F-979E-C579A86776C1}" type="presParOf" srcId="{804372FA-B6E1-4E5B-A373-D80EA385D844}" destId="{904E1679-80C5-42C0-97A7-A06BEBE1207E}" srcOrd="9" destOrd="0" presId="urn:microsoft.com/office/officeart/2005/8/layout/chevron1"/>
    <dgm:cxn modelId="{CF055625-68C6-EE4D-BBF4-8A6957849E71}" type="presParOf" srcId="{804372FA-B6E1-4E5B-A373-D80EA385D844}" destId="{FA30E07B-7CF7-40BF-B32E-78BC2FD6D715}" srcOrd="10" destOrd="0" presId="urn:microsoft.com/office/officeart/2005/8/layout/chevron1"/>
    <dgm:cxn modelId="{D8792457-75C4-1647-8EE5-C812C8A540E6}" type="presParOf" srcId="{804372FA-B6E1-4E5B-A373-D80EA385D844}" destId="{E62A5EC0-0CF7-474B-8A3B-9A284C6BE514}" srcOrd="11" destOrd="0" presId="urn:microsoft.com/office/officeart/2005/8/layout/chevron1"/>
    <dgm:cxn modelId="{B0E6776D-A506-A94E-BABF-00E2C6132F3D}" type="presParOf" srcId="{804372FA-B6E1-4E5B-A373-D80EA385D844}" destId="{8FFDFC9C-A579-4A0E-87E3-975B2FD1A432}" srcOrd="12"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A4CAD27-FCEE-4160-98C8-85EDE799A6FA}" type="doc">
      <dgm:prSet loTypeId="urn:microsoft.com/office/officeart/2005/8/layout/chevron1" loCatId="process" qsTypeId="urn:microsoft.com/office/officeart/2005/8/quickstyle/simple3" qsCatId="simple" csTypeId="urn:microsoft.com/office/officeart/2005/8/colors/accent0_3" csCatId="mainScheme" phldr="1"/>
      <dgm:spPr/>
    </dgm:pt>
    <dgm:pt modelId="{1CA06240-AF3F-4D9E-903E-DA474273098B}">
      <dgm:prSet phldrT="[Text]" custT="1"/>
      <dgm:spPr/>
      <dgm:t>
        <a:bodyPr/>
        <a:lstStyle/>
        <a:p>
          <a:pPr algn="l"/>
          <a:r>
            <a:rPr lang="en-CA" sz="1600" b="1" dirty="0" smtClean="0">
              <a:solidFill>
                <a:srgbClr val="002060"/>
              </a:solidFill>
              <a:latin typeface="Calibri" panose="020F0502020204030204" pitchFamily="34" charset="0"/>
            </a:rPr>
            <a:t>Feb 2015</a:t>
          </a:r>
          <a:endParaRPr lang="en-CA" sz="1600" b="1" dirty="0">
            <a:solidFill>
              <a:srgbClr val="002060"/>
            </a:solidFill>
            <a:latin typeface="Calibri" panose="020F0502020204030204" pitchFamily="34" charset="0"/>
          </a:endParaRPr>
        </a:p>
      </dgm:t>
    </dgm:pt>
    <dgm:pt modelId="{52512D55-1C20-45EA-A855-F9769E6CFBA3}" type="parTrans" cxnId="{FDF66C15-71CB-4621-9163-45233E4824FA}">
      <dgm:prSet/>
      <dgm:spPr/>
      <dgm:t>
        <a:bodyPr/>
        <a:lstStyle/>
        <a:p>
          <a:endParaRPr lang="en-CA" sz="1200">
            <a:latin typeface="Calibri" panose="020F0502020204030204" pitchFamily="34" charset="0"/>
          </a:endParaRPr>
        </a:p>
      </dgm:t>
    </dgm:pt>
    <dgm:pt modelId="{2A875AEE-C241-4206-8846-24F31950D71D}" type="sibTrans" cxnId="{FDF66C15-71CB-4621-9163-45233E4824FA}">
      <dgm:prSet/>
      <dgm:spPr/>
      <dgm:t>
        <a:bodyPr/>
        <a:lstStyle/>
        <a:p>
          <a:endParaRPr lang="en-CA" sz="1200">
            <a:latin typeface="Calibri" panose="020F0502020204030204" pitchFamily="34" charset="0"/>
          </a:endParaRPr>
        </a:p>
      </dgm:t>
    </dgm:pt>
    <dgm:pt modelId="{FA0B2371-88B4-4275-A931-6E8DFA54E697}">
      <dgm:prSet phldrT="[Text]" custT="1"/>
      <dgm:spPr/>
      <dgm:t>
        <a:bodyPr/>
        <a:lstStyle/>
        <a:p>
          <a:pPr algn="ctr"/>
          <a:r>
            <a:rPr lang="en-CA" sz="1600" b="1" dirty="0" smtClean="0">
              <a:solidFill>
                <a:srgbClr val="002060"/>
              </a:solidFill>
              <a:latin typeface="Calibri" panose="020F0502020204030204" pitchFamily="34" charset="0"/>
            </a:rPr>
            <a:t>Feb 2016</a:t>
          </a:r>
          <a:endParaRPr lang="en-CA" sz="1600" b="1" dirty="0">
            <a:solidFill>
              <a:srgbClr val="002060"/>
            </a:solidFill>
            <a:latin typeface="Calibri" panose="020F0502020204030204" pitchFamily="34" charset="0"/>
          </a:endParaRPr>
        </a:p>
      </dgm:t>
    </dgm:pt>
    <dgm:pt modelId="{29A7478F-D7A3-4FDB-80B5-ED753D058CDE}" type="parTrans" cxnId="{A8134C99-C5FD-4A1B-B1D1-533C5F946FE1}">
      <dgm:prSet/>
      <dgm:spPr/>
      <dgm:t>
        <a:bodyPr/>
        <a:lstStyle/>
        <a:p>
          <a:endParaRPr lang="en-CA" sz="1200">
            <a:latin typeface="Calibri" panose="020F0502020204030204" pitchFamily="34" charset="0"/>
          </a:endParaRPr>
        </a:p>
      </dgm:t>
    </dgm:pt>
    <dgm:pt modelId="{95DB3419-F62C-4DBF-A3C7-677E6DAB9A45}" type="sibTrans" cxnId="{A8134C99-C5FD-4A1B-B1D1-533C5F946FE1}">
      <dgm:prSet/>
      <dgm:spPr/>
      <dgm:t>
        <a:bodyPr/>
        <a:lstStyle/>
        <a:p>
          <a:endParaRPr lang="en-CA" sz="1200">
            <a:latin typeface="Calibri" panose="020F0502020204030204" pitchFamily="34" charset="0"/>
          </a:endParaRPr>
        </a:p>
      </dgm:t>
    </dgm:pt>
    <dgm:pt modelId="{1002253E-83CA-4A10-A37E-CD0E6F128C06}">
      <dgm:prSet phldrT="[Text]" custT="1"/>
      <dgm:spPr/>
      <dgm:t>
        <a:bodyPr/>
        <a:lstStyle/>
        <a:p>
          <a:pPr algn="l"/>
          <a:r>
            <a:rPr lang="en-US" sz="1600" b="1" dirty="0" smtClean="0">
              <a:solidFill>
                <a:srgbClr val="002060"/>
              </a:solidFill>
              <a:latin typeface="Calibri" panose="020F0502020204030204" pitchFamily="34" charset="0"/>
            </a:rPr>
            <a:t>June 2015</a:t>
          </a:r>
          <a:endParaRPr lang="en-CA" sz="1600" b="1" dirty="0">
            <a:solidFill>
              <a:srgbClr val="002060"/>
            </a:solidFill>
            <a:latin typeface="Calibri" panose="020F0502020204030204" pitchFamily="34" charset="0"/>
          </a:endParaRPr>
        </a:p>
      </dgm:t>
    </dgm:pt>
    <dgm:pt modelId="{04FE9451-4151-413A-86C8-EBCCACADB2EB}" type="parTrans" cxnId="{02519015-C1B2-4323-BE4D-68893A919D37}">
      <dgm:prSet/>
      <dgm:spPr/>
      <dgm:t>
        <a:bodyPr/>
        <a:lstStyle/>
        <a:p>
          <a:endParaRPr lang="en-CA"/>
        </a:p>
      </dgm:t>
    </dgm:pt>
    <dgm:pt modelId="{1B946A79-8463-4AB7-A1F9-BFA77D4BA0DF}" type="sibTrans" cxnId="{02519015-C1B2-4323-BE4D-68893A919D37}">
      <dgm:prSet/>
      <dgm:spPr/>
      <dgm:t>
        <a:bodyPr/>
        <a:lstStyle/>
        <a:p>
          <a:endParaRPr lang="en-CA"/>
        </a:p>
      </dgm:t>
    </dgm:pt>
    <dgm:pt modelId="{8217EFA9-057D-4CBD-B813-FF72A6D0A48E}">
      <dgm:prSet phldrT="[Text]" custT="1"/>
      <dgm:spPr/>
      <dgm:t>
        <a:bodyPr/>
        <a:lstStyle/>
        <a:p>
          <a:pPr algn="l"/>
          <a:r>
            <a:rPr lang="en-US" sz="1600" b="1" dirty="0" smtClean="0">
              <a:solidFill>
                <a:srgbClr val="002060"/>
              </a:solidFill>
              <a:latin typeface="Calibri" panose="020F0502020204030204" pitchFamily="34" charset="0"/>
            </a:rPr>
            <a:t>Nov 2015</a:t>
          </a:r>
          <a:endParaRPr lang="en-CA" sz="1600" b="1" dirty="0">
            <a:solidFill>
              <a:srgbClr val="002060"/>
            </a:solidFill>
            <a:latin typeface="Calibri" panose="020F0502020204030204" pitchFamily="34" charset="0"/>
          </a:endParaRPr>
        </a:p>
      </dgm:t>
    </dgm:pt>
    <dgm:pt modelId="{0F422431-DFB0-4829-9033-E97B6FAEDA55}" type="parTrans" cxnId="{D9119AB6-2DE9-4F6C-B515-9156150EB5F6}">
      <dgm:prSet/>
      <dgm:spPr/>
      <dgm:t>
        <a:bodyPr/>
        <a:lstStyle/>
        <a:p>
          <a:endParaRPr lang="en-CA"/>
        </a:p>
      </dgm:t>
    </dgm:pt>
    <dgm:pt modelId="{1E2AAF51-C5B3-441A-B307-58E12B52C557}" type="sibTrans" cxnId="{D9119AB6-2DE9-4F6C-B515-9156150EB5F6}">
      <dgm:prSet/>
      <dgm:spPr/>
      <dgm:t>
        <a:bodyPr/>
        <a:lstStyle/>
        <a:p>
          <a:endParaRPr lang="en-CA"/>
        </a:p>
      </dgm:t>
    </dgm:pt>
    <dgm:pt modelId="{71425064-4275-47E7-8D6D-814A05E5AC83}">
      <dgm:prSet phldrT="[Text]" custT="1"/>
      <dgm:spPr/>
      <dgm:t>
        <a:bodyPr/>
        <a:lstStyle/>
        <a:p>
          <a:pPr algn="ctr"/>
          <a:r>
            <a:rPr lang="en-US" sz="1600" b="1" dirty="0" smtClean="0">
              <a:solidFill>
                <a:srgbClr val="002060"/>
              </a:solidFill>
              <a:latin typeface="Calibri" panose="020F0502020204030204" pitchFamily="34" charset="0"/>
            </a:rPr>
            <a:t>June 2016</a:t>
          </a:r>
          <a:endParaRPr lang="en-CA" sz="1600" b="1" dirty="0">
            <a:solidFill>
              <a:srgbClr val="002060"/>
            </a:solidFill>
            <a:latin typeface="Calibri" panose="020F0502020204030204" pitchFamily="34" charset="0"/>
          </a:endParaRPr>
        </a:p>
      </dgm:t>
    </dgm:pt>
    <dgm:pt modelId="{C905C1EC-D8FA-4E3F-B22F-5EB7EC5E57A8}" type="parTrans" cxnId="{8DCC1913-42F8-4F18-881A-52491E98419C}">
      <dgm:prSet/>
      <dgm:spPr/>
      <dgm:t>
        <a:bodyPr/>
        <a:lstStyle/>
        <a:p>
          <a:endParaRPr lang="en-CA"/>
        </a:p>
      </dgm:t>
    </dgm:pt>
    <dgm:pt modelId="{FCCE41BE-B236-4B44-A08B-7525D166CC0F}" type="sibTrans" cxnId="{8DCC1913-42F8-4F18-881A-52491E98419C}">
      <dgm:prSet/>
      <dgm:spPr/>
      <dgm:t>
        <a:bodyPr/>
        <a:lstStyle/>
        <a:p>
          <a:endParaRPr lang="en-CA"/>
        </a:p>
      </dgm:t>
    </dgm:pt>
    <dgm:pt modelId="{4C88F158-EC0A-4AF7-9EF9-4A7D949413A0}">
      <dgm:prSet phldrT="[Text]" custT="1"/>
      <dgm:spPr/>
      <dgm:t>
        <a:bodyPr/>
        <a:lstStyle/>
        <a:p>
          <a:pPr algn="ctr"/>
          <a:r>
            <a:rPr lang="en-US" sz="1600" b="1" dirty="0" smtClean="0">
              <a:solidFill>
                <a:srgbClr val="002060"/>
              </a:solidFill>
              <a:latin typeface="Calibri" panose="020F0502020204030204" pitchFamily="34" charset="0"/>
            </a:rPr>
            <a:t>Nov 2016</a:t>
          </a:r>
          <a:endParaRPr lang="en-CA" sz="1600" b="1" dirty="0">
            <a:solidFill>
              <a:srgbClr val="002060"/>
            </a:solidFill>
            <a:latin typeface="Calibri" panose="020F0502020204030204" pitchFamily="34" charset="0"/>
          </a:endParaRPr>
        </a:p>
      </dgm:t>
    </dgm:pt>
    <dgm:pt modelId="{D848624A-6732-4570-AEB9-4ECC1C37B52F}" type="parTrans" cxnId="{D01F41C8-48BF-4A14-9885-937F047227EA}">
      <dgm:prSet/>
      <dgm:spPr/>
      <dgm:t>
        <a:bodyPr/>
        <a:lstStyle/>
        <a:p>
          <a:endParaRPr lang="en-CA"/>
        </a:p>
      </dgm:t>
    </dgm:pt>
    <dgm:pt modelId="{B41F3027-8578-4DA9-B431-6BF3E82BA923}" type="sibTrans" cxnId="{D01F41C8-48BF-4A14-9885-937F047227EA}">
      <dgm:prSet/>
      <dgm:spPr/>
      <dgm:t>
        <a:bodyPr/>
        <a:lstStyle/>
        <a:p>
          <a:endParaRPr lang="en-CA"/>
        </a:p>
      </dgm:t>
    </dgm:pt>
    <dgm:pt modelId="{804372FA-B6E1-4E5B-A373-D80EA385D844}" type="pres">
      <dgm:prSet presAssocID="{8A4CAD27-FCEE-4160-98C8-85EDE799A6FA}" presName="Name0" presStyleCnt="0">
        <dgm:presLayoutVars>
          <dgm:dir/>
          <dgm:animLvl val="lvl"/>
          <dgm:resizeHandles val="exact"/>
        </dgm:presLayoutVars>
      </dgm:prSet>
      <dgm:spPr/>
    </dgm:pt>
    <dgm:pt modelId="{A164E24A-983C-417B-AA1E-D260FB98FDC7}" type="pres">
      <dgm:prSet presAssocID="{1CA06240-AF3F-4D9E-903E-DA474273098B}" presName="parTxOnly" presStyleLbl="node1" presStyleIdx="0" presStyleCnt="6" custLinFactNeighborY="16667">
        <dgm:presLayoutVars>
          <dgm:chMax val="0"/>
          <dgm:chPref val="0"/>
          <dgm:bulletEnabled val="1"/>
        </dgm:presLayoutVars>
      </dgm:prSet>
      <dgm:spPr/>
      <dgm:t>
        <a:bodyPr/>
        <a:lstStyle/>
        <a:p>
          <a:endParaRPr lang="en-CA"/>
        </a:p>
      </dgm:t>
    </dgm:pt>
    <dgm:pt modelId="{DAD6A4C9-450D-45AB-B820-9562DEAAE26A}" type="pres">
      <dgm:prSet presAssocID="{2A875AEE-C241-4206-8846-24F31950D71D}" presName="parTxOnlySpace" presStyleCnt="0"/>
      <dgm:spPr/>
    </dgm:pt>
    <dgm:pt modelId="{2AA89C64-3D82-4EA1-B900-422163AECAA3}" type="pres">
      <dgm:prSet presAssocID="{1002253E-83CA-4A10-A37E-CD0E6F128C06}" presName="parTxOnly" presStyleLbl="node1" presStyleIdx="1" presStyleCnt="6">
        <dgm:presLayoutVars>
          <dgm:chMax val="0"/>
          <dgm:chPref val="0"/>
          <dgm:bulletEnabled val="1"/>
        </dgm:presLayoutVars>
      </dgm:prSet>
      <dgm:spPr/>
      <dgm:t>
        <a:bodyPr/>
        <a:lstStyle/>
        <a:p>
          <a:endParaRPr lang="en-CA"/>
        </a:p>
      </dgm:t>
    </dgm:pt>
    <dgm:pt modelId="{671A58D9-D78C-46E2-9011-7B74F3BEFA5C}" type="pres">
      <dgm:prSet presAssocID="{1B946A79-8463-4AB7-A1F9-BFA77D4BA0DF}" presName="parTxOnlySpace" presStyleCnt="0"/>
      <dgm:spPr/>
    </dgm:pt>
    <dgm:pt modelId="{6235D9D6-2DE6-4E00-9258-F2274DEF7B88}" type="pres">
      <dgm:prSet presAssocID="{8217EFA9-057D-4CBD-B813-FF72A6D0A48E}" presName="parTxOnly" presStyleLbl="node1" presStyleIdx="2" presStyleCnt="6" custLinFactNeighborX="-1864" custLinFactNeighborY="66667">
        <dgm:presLayoutVars>
          <dgm:chMax val="0"/>
          <dgm:chPref val="0"/>
          <dgm:bulletEnabled val="1"/>
        </dgm:presLayoutVars>
      </dgm:prSet>
      <dgm:spPr/>
      <dgm:t>
        <a:bodyPr/>
        <a:lstStyle/>
        <a:p>
          <a:endParaRPr lang="en-CA"/>
        </a:p>
      </dgm:t>
    </dgm:pt>
    <dgm:pt modelId="{0EF393E7-6973-4EA8-AF18-7786B05EC8AC}" type="pres">
      <dgm:prSet presAssocID="{1E2AAF51-C5B3-441A-B307-58E12B52C557}" presName="parTxOnlySpace" presStyleCnt="0"/>
      <dgm:spPr/>
    </dgm:pt>
    <dgm:pt modelId="{7170DE6D-9AF4-49C8-AC9C-5BFD6EF5D4D8}" type="pres">
      <dgm:prSet presAssocID="{FA0B2371-88B4-4275-A931-6E8DFA54E697}" presName="parTxOnly" presStyleLbl="node1" presStyleIdx="3" presStyleCnt="6">
        <dgm:presLayoutVars>
          <dgm:chMax val="0"/>
          <dgm:chPref val="0"/>
          <dgm:bulletEnabled val="1"/>
        </dgm:presLayoutVars>
      </dgm:prSet>
      <dgm:spPr/>
      <dgm:t>
        <a:bodyPr/>
        <a:lstStyle/>
        <a:p>
          <a:endParaRPr lang="en-CA"/>
        </a:p>
      </dgm:t>
    </dgm:pt>
    <dgm:pt modelId="{DB46B7FB-8288-41B9-B065-22FE0EE7E673}" type="pres">
      <dgm:prSet presAssocID="{95DB3419-F62C-4DBF-A3C7-677E6DAB9A45}" presName="parTxOnlySpace" presStyleCnt="0"/>
      <dgm:spPr/>
    </dgm:pt>
    <dgm:pt modelId="{66D249CA-6DDF-44F1-AC77-79C5F544D2B0}" type="pres">
      <dgm:prSet presAssocID="{71425064-4275-47E7-8D6D-814A05E5AC83}" presName="parTxOnly" presStyleLbl="node1" presStyleIdx="4" presStyleCnt="6">
        <dgm:presLayoutVars>
          <dgm:chMax val="0"/>
          <dgm:chPref val="0"/>
          <dgm:bulletEnabled val="1"/>
        </dgm:presLayoutVars>
      </dgm:prSet>
      <dgm:spPr/>
      <dgm:t>
        <a:bodyPr/>
        <a:lstStyle/>
        <a:p>
          <a:endParaRPr lang="en-CA"/>
        </a:p>
      </dgm:t>
    </dgm:pt>
    <dgm:pt modelId="{904E1679-80C5-42C0-97A7-A06BEBE1207E}" type="pres">
      <dgm:prSet presAssocID="{FCCE41BE-B236-4B44-A08B-7525D166CC0F}" presName="parTxOnlySpace" presStyleCnt="0"/>
      <dgm:spPr/>
    </dgm:pt>
    <dgm:pt modelId="{FA30E07B-7CF7-40BF-B32E-78BC2FD6D715}" type="pres">
      <dgm:prSet presAssocID="{4C88F158-EC0A-4AF7-9EF9-4A7D949413A0}" presName="parTxOnly" presStyleLbl="node1" presStyleIdx="5" presStyleCnt="6">
        <dgm:presLayoutVars>
          <dgm:chMax val="0"/>
          <dgm:chPref val="0"/>
          <dgm:bulletEnabled val="1"/>
        </dgm:presLayoutVars>
      </dgm:prSet>
      <dgm:spPr/>
      <dgm:t>
        <a:bodyPr/>
        <a:lstStyle/>
        <a:p>
          <a:endParaRPr lang="en-CA"/>
        </a:p>
      </dgm:t>
    </dgm:pt>
  </dgm:ptLst>
  <dgm:cxnLst>
    <dgm:cxn modelId="{A518080C-5A34-5149-A1CD-F62E2EDCE642}" type="presOf" srcId="{1002253E-83CA-4A10-A37E-CD0E6F128C06}" destId="{2AA89C64-3D82-4EA1-B900-422163AECAA3}" srcOrd="0" destOrd="0" presId="urn:microsoft.com/office/officeart/2005/8/layout/chevron1"/>
    <dgm:cxn modelId="{E90D091F-482B-DA43-93B7-7EA92C0348E0}" type="presOf" srcId="{8A4CAD27-FCEE-4160-98C8-85EDE799A6FA}" destId="{804372FA-B6E1-4E5B-A373-D80EA385D844}" srcOrd="0" destOrd="0" presId="urn:microsoft.com/office/officeart/2005/8/layout/chevron1"/>
    <dgm:cxn modelId="{FDF66C15-71CB-4621-9163-45233E4824FA}" srcId="{8A4CAD27-FCEE-4160-98C8-85EDE799A6FA}" destId="{1CA06240-AF3F-4D9E-903E-DA474273098B}" srcOrd="0" destOrd="0" parTransId="{52512D55-1C20-45EA-A855-F9769E6CFBA3}" sibTransId="{2A875AEE-C241-4206-8846-24F31950D71D}"/>
    <dgm:cxn modelId="{48211804-B5C3-4F46-88F0-2853E2BAA62B}" type="presOf" srcId="{4C88F158-EC0A-4AF7-9EF9-4A7D949413A0}" destId="{FA30E07B-7CF7-40BF-B32E-78BC2FD6D715}" srcOrd="0" destOrd="0" presId="urn:microsoft.com/office/officeart/2005/8/layout/chevron1"/>
    <dgm:cxn modelId="{D01F41C8-48BF-4A14-9885-937F047227EA}" srcId="{8A4CAD27-FCEE-4160-98C8-85EDE799A6FA}" destId="{4C88F158-EC0A-4AF7-9EF9-4A7D949413A0}" srcOrd="5" destOrd="0" parTransId="{D848624A-6732-4570-AEB9-4ECC1C37B52F}" sibTransId="{B41F3027-8578-4DA9-B431-6BF3E82BA923}"/>
    <dgm:cxn modelId="{A9D7AB75-A7E8-C144-BAA1-9E232846C54D}" type="presOf" srcId="{71425064-4275-47E7-8D6D-814A05E5AC83}" destId="{66D249CA-6DDF-44F1-AC77-79C5F544D2B0}" srcOrd="0" destOrd="0" presId="urn:microsoft.com/office/officeart/2005/8/layout/chevron1"/>
    <dgm:cxn modelId="{02519015-C1B2-4323-BE4D-68893A919D37}" srcId="{8A4CAD27-FCEE-4160-98C8-85EDE799A6FA}" destId="{1002253E-83CA-4A10-A37E-CD0E6F128C06}" srcOrd="1" destOrd="0" parTransId="{04FE9451-4151-413A-86C8-EBCCACADB2EB}" sibTransId="{1B946A79-8463-4AB7-A1F9-BFA77D4BA0DF}"/>
    <dgm:cxn modelId="{A8134C99-C5FD-4A1B-B1D1-533C5F946FE1}" srcId="{8A4CAD27-FCEE-4160-98C8-85EDE799A6FA}" destId="{FA0B2371-88B4-4275-A931-6E8DFA54E697}" srcOrd="3" destOrd="0" parTransId="{29A7478F-D7A3-4FDB-80B5-ED753D058CDE}" sibTransId="{95DB3419-F62C-4DBF-A3C7-677E6DAB9A45}"/>
    <dgm:cxn modelId="{6D4042CF-3B66-7748-A1A8-71D68FCF2238}" type="presOf" srcId="{1CA06240-AF3F-4D9E-903E-DA474273098B}" destId="{A164E24A-983C-417B-AA1E-D260FB98FDC7}" srcOrd="0" destOrd="0" presId="urn:microsoft.com/office/officeart/2005/8/layout/chevron1"/>
    <dgm:cxn modelId="{B214E84F-FAC1-7C49-B35E-AAD3F33AC2ED}" type="presOf" srcId="{8217EFA9-057D-4CBD-B813-FF72A6D0A48E}" destId="{6235D9D6-2DE6-4E00-9258-F2274DEF7B88}" srcOrd="0" destOrd="0" presId="urn:microsoft.com/office/officeart/2005/8/layout/chevron1"/>
    <dgm:cxn modelId="{F561FAF2-712F-B54B-948F-C1B68BEE8B83}" type="presOf" srcId="{FA0B2371-88B4-4275-A931-6E8DFA54E697}" destId="{7170DE6D-9AF4-49C8-AC9C-5BFD6EF5D4D8}" srcOrd="0" destOrd="0" presId="urn:microsoft.com/office/officeart/2005/8/layout/chevron1"/>
    <dgm:cxn modelId="{8DCC1913-42F8-4F18-881A-52491E98419C}" srcId="{8A4CAD27-FCEE-4160-98C8-85EDE799A6FA}" destId="{71425064-4275-47E7-8D6D-814A05E5AC83}" srcOrd="4" destOrd="0" parTransId="{C905C1EC-D8FA-4E3F-B22F-5EB7EC5E57A8}" sibTransId="{FCCE41BE-B236-4B44-A08B-7525D166CC0F}"/>
    <dgm:cxn modelId="{D9119AB6-2DE9-4F6C-B515-9156150EB5F6}" srcId="{8A4CAD27-FCEE-4160-98C8-85EDE799A6FA}" destId="{8217EFA9-057D-4CBD-B813-FF72A6D0A48E}" srcOrd="2" destOrd="0" parTransId="{0F422431-DFB0-4829-9033-E97B6FAEDA55}" sibTransId="{1E2AAF51-C5B3-441A-B307-58E12B52C557}"/>
    <dgm:cxn modelId="{E6E5522A-E343-E845-B92D-1C6AAEBC963F}" type="presParOf" srcId="{804372FA-B6E1-4E5B-A373-D80EA385D844}" destId="{A164E24A-983C-417B-AA1E-D260FB98FDC7}" srcOrd="0" destOrd="0" presId="urn:microsoft.com/office/officeart/2005/8/layout/chevron1"/>
    <dgm:cxn modelId="{4E9E358E-AF89-5743-83F9-1F0ECEE6F6A1}" type="presParOf" srcId="{804372FA-B6E1-4E5B-A373-D80EA385D844}" destId="{DAD6A4C9-450D-45AB-B820-9562DEAAE26A}" srcOrd="1" destOrd="0" presId="urn:microsoft.com/office/officeart/2005/8/layout/chevron1"/>
    <dgm:cxn modelId="{2E3ADAFF-AB84-004E-A2F4-38D443410C0B}" type="presParOf" srcId="{804372FA-B6E1-4E5B-A373-D80EA385D844}" destId="{2AA89C64-3D82-4EA1-B900-422163AECAA3}" srcOrd="2" destOrd="0" presId="urn:microsoft.com/office/officeart/2005/8/layout/chevron1"/>
    <dgm:cxn modelId="{F00D7B08-369F-CA47-A1C8-BD778C24F3B1}" type="presParOf" srcId="{804372FA-B6E1-4E5B-A373-D80EA385D844}" destId="{671A58D9-D78C-46E2-9011-7B74F3BEFA5C}" srcOrd="3" destOrd="0" presId="urn:microsoft.com/office/officeart/2005/8/layout/chevron1"/>
    <dgm:cxn modelId="{48A41CDC-4210-4346-B55E-5D29AE678717}" type="presParOf" srcId="{804372FA-B6E1-4E5B-A373-D80EA385D844}" destId="{6235D9D6-2DE6-4E00-9258-F2274DEF7B88}" srcOrd="4" destOrd="0" presId="urn:microsoft.com/office/officeart/2005/8/layout/chevron1"/>
    <dgm:cxn modelId="{F8A0A3F4-41B2-564E-8A25-420129EA101C}" type="presParOf" srcId="{804372FA-B6E1-4E5B-A373-D80EA385D844}" destId="{0EF393E7-6973-4EA8-AF18-7786B05EC8AC}" srcOrd="5" destOrd="0" presId="urn:microsoft.com/office/officeart/2005/8/layout/chevron1"/>
    <dgm:cxn modelId="{93DC029D-0FB9-1E4C-8688-5BC8FA7E15F7}" type="presParOf" srcId="{804372FA-B6E1-4E5B-A373-D80EA385D844}" destId="{7170DE6D-9AF4-49C8-AC9C-5BFD6EF5D4D8}" srcOrd="6" destOrd="0" presId="urn:microsoft.com/office/officeart/2005/8/layout/chevron1"/>
    <dgm:cxn modelId="{FEAEB597-4C5A-794E-B770-51ABA616FE7E}" type="presParOf" srcId="{804372FA-B6E1-4E5B-A373-D80EA385D844}" destId="{DB46B7FB-8288-41B9-B065-22FE0EE7E673}" srcOrd="7" destOrd="0" presId="urn:microsoft.com/office/officeart/2005/8/layout/chevron1"/>
    <dgm:cxn modelId="{53BC6079-4CDF-9448-A8DB-F57C07309822}" type="presParOf" srcId="{804372FA-B6E1-4E5B-A373-D80EA385D844}" destId="{66D249CA-6DDF-44F1-AC77-79C5F544D2B0}" srcOrd="8" destOrd="0" presId="urn:microsoft.com/office/officeart/2005/8/layout/chevron1"/>
    <dgm:cxn modelId="{A74CA4FC-4AD7-9641-BB81-D1BF6EEB3F50}" type="presParOf" srcId="{804372FA-B6E1-4E5B-A373-D80EA385D844}" destId="{904E1679-80C5-42C0-97A7-A06BEBE1207E}" srcOrd="9" destOrd="0" presId="urn:microsoft.com/office/officeart/2005/8/layout/chevron1"/>
    <dgm:cxn modelId="{085D554B-5D3E-B94A-8A21-461B23F2B272}" type="presParOf" srcId="{804372FA-B6E1-4E5B-A373-D80EA385D844}" destId="{FA30E07B-7CF7-40BF-B32E-78BC2FD6D715}" srcOrd="10"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A85A9-8160-45E1-8B41-63D05AB023BA}">
      <dsp:nvSpPr>
        <dsp:cNvPr id="0" name=""/>
        <dsp:cNvSpPr/>
      </dsp:nvSpPr>
      <dsp:spPr>
        <a:xfrm>
          <a:off x="2656" y="0"/>
          <a:ext cx="8214186" cy="967940"/>
        </a:xfrm>
        <a:prstGeom prst="roundRect">
          <a:avLst>
            <a:gd name="adj" fmla="val 10000"/>
          </a:avLst>
        </a:prstGeom>
        <a:solidFill>
          <a:schemeClr val="bg1">
            <a:lumMod val="50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US" sz="4200" b="1" kern="1200" dirty="0" smtClean="0"/>
            <a:t>Goal</a:t>
          </a:r>
        </a:p>
      </dsp:txBody>
      <dsp:txXfrm>
        <a:off x="31006" y="28350"/>
        <a:ext cx="8157486" cy="911240"/>
      </dsp:txXfrm>
    </dsp:sp>
    <dsp:sp modelId="{372FAC4C-14FC-49A9-9C61-EF8E15F356EE}">
      <dsp:nvSpPr>
        <dsp:cNvPr id="0" name=""/>
        <dsp:cNvSpPr/>
      </dsp:nvSpPr>
      <dsp:spPr>
        <a:xfrm>
          <a:off x="1328" y="1074422"/>
          <a:ext cx="1931840" cy="967940"/>
        </a:xfrm>
        <a:prstGeom prst="roundRect">
          <a:avLst>
            <a:gd name="adj" fmla="val 10000"/>
          </a:avLst>
        </a:prstGeom>
        <a:solidFill>
          <a:srgbClr val="93CDDD"/>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Strategic Objective 1</a:t>
          </a:r>
          <a:endParaRPr lang="en-US" sz="2100" b="1" kern="1200" dirty="0"/>
        </a:p>
      </dsp:txBody>
      <dsp:txXfrm>
        <a:off x="29678" y="1102772"/>
        <a:ext cx="1875140" cy="911240"/>
      </dsp:txXfrm>
    </dsp:sp>
    <dsp:sp modelId="{E152CED2-ADAA-498C-A7E6-D70265A5D787}">
      <dsp:nvSpPr>
        <dsp:cNvPr id="0" name=""/>
        <dsp:cNvSpPr/>
      </dsp:nvSpPr>
      <dsp:spPr>
        <a:xfrm>
          <a:off x="1328" y="2148636"/>
          <a:ext cx="1931840" cy="967940"/>
        </a:xfrm>
        <a:prstGeom prst="roundRect">
          <a:avLst>
            <a:gd name="adj" fmla="val 10000"/>
          </a:avLst>
        </a:prstGeom>
        <a:solidFill>
          <a:schemeClr val="bg1">
            <a:lumMod val="7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Strategies</a:t>
          </a:r>
          <a:endParaRPr lang="en-US" sz="2100" b="1" kern="1200" dirty="0"/>
        </a:p>
      </dsp:txBody>
      <dsp:txXfrm>
        <a:off x="29678" y="2176986"/>
        <a:ext cx="1875140" cy="911240"/>
      </dsp:txXfrm>
    </dsp:sp>
    <dsp:sp modelId="{31DE3B09-2097-43FC-8CAA-8F83E8E41E63}">
      <dsp:nvSpPr>
        <dsp:cNvPr id="0" name=""/>
        <dsp:cNvSpPr/>
      </dsp:nvSpPr>
      <dsp:spPr>
        <a:xfrm>
          <a:off x="1328" y="3222850"/>
          <a:ext cx="1931840" cy="967940"/>
        </a:xfrm>
        <a:prstGeom prst="roundRect">
          <a:avLst>
            <a:gd name="adj" fmla="val 10000"/>
          </a:avLst>
        </a:prstGeom>
        <a:solidFill>
          <a:schemeClr val="bg1">
            <a:lumMod val="8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Recommendations</a:t>
          </a:r>
          <a:endParaRPr lang="en-US" sz="1300" b="1" kern="1200" dirty="0"/>
        </a:p>
      </dsp:txBody>
      <dsp:txXfrm>
        <a:off x="29678" y="3251200"/>
        <a:ext cx="1875140" cy="911240"/>
      </dsp:txXfrm>
    </dsp:sp>
    <dsp:sp modelId="{591D45E2-FE40-4803-AE59-B024F6D46DF2}">
      <dsp:nvSpPr>
        <dsp:cNvPr id="0" name=""/>
        <dsp:cNvSpPr/>
      </dsp:nvSpPr>
      <dsp:spPr>
        <a:xfrm>
          <a:off x="2095443" y="1074422"/>
          <a:ext cx="1931840" cy="967940"/>
        </a:xfrm>
        <a:prstGeom prst="roundRect">
          <a:avLst>
            <a:gd name="adj" fmla="val 10000"/>
          </a:avLst>
        </a:prstGeom>
        <a:solidFill>
          <a:srgbClr val="C3D69B"/>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Strategic Objective 2</a:t>
          </a:r>
          <a:endParaRPr lang="en-US" sz="2100" b="1" kern="1200" dirty="0"/>
        </a:p>
      </dsp:txBody>
      <dsp:txXfrm>
        <a:off x="2123793" y="1102772"/>
        <a:ext cx="1875140" cy="911240"/>
      </dsp:txXfrm>
    </dsp:sp>
    <dsp:sp modelId="{B0B8952D-7F20-4A4C-A65C-6BC8E13389DE}">
      <dsp:nvSpPr>
        <dsp:cNvPr id="0" name=""/>
        <dsp:cNvSpPr/>
      </dsp:nvSpPr>
      <dsp:spPr>
        <a:xfrm>
          <a:off x="2095443" y="2148636"/>
          <a:ext cx="1931840" cy="967940"/>
        </a:xfrm>
        <a:prstGeom prst="roundRect">
          <a:avLst>
            <a:gd name="adj" fmla="val 10000"/>
          </a:avLst>
        </a:prstGeom>
        <a:solidFill>
          <a:schemeClr val="bg1">
            <a:lumMod val="7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Strategies</a:t>
          </a:r>
          <a:endParaRPr lang="en-US" sz="2100" b="1" kern="1200" dirty="0"/>
        </a:p>
      </dsp:txBody>
      <dsp:txXfrm>
        <a:off x="2123793" y="2176986"/>
        <a:ext cx="1875140" cy="911240"/>
      </dsp:txXfrm>
    </dsp:sp>
    <dsp:sp modelId="{A225FC46-63F7-4A49-802E-02991EB75EB6}">
      <dsp:nvSpPr>
        <dsp:cNvPr id="0" name=""/>
        <dsp:cNvSpPr/>
      </dsp:nvSpPr>
      <dsp:spPr>
        <a:xfrm>
          <a:off x="2095443" y="3222850"/>
          <a:ext cx="1931840" cy="967940"/>
        </a:xfrm>
        <a:prstGeom prst="roundRect">
          <a:avLst>
            <a:gd name="adj" fmla="val 10000"/>
          </a:avLst>
        </a:prstGeom>
        <a:solidFill>
          <a:schemeClr val="bg1">
            <a:lumMod val="8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Recommendations</a:t>
          </a:r>
          <a:endParaRPr lang="en-US" sz="1300" b="1" kern="1200" dirty="0"/>
        </a:p>
      </dsp:txBody>
      <dsp:txXfrm>
        <a:off x="2123793" y="3251200"/>
        <a:ext cx="1875140" cy="911240"/>
      </dsp:txXfrm>
    </dsp:sp>
    <dsp:sp modelId="{635BA341-5E92-410F-9AB7-5263A068CEA5}">
      <dsp:nvSpPr>
        <dsp:cNvPr id="0" name=""/>
        <dsp:cNvSpPr/>
      </dsp:nvSpPr>
      <dsp:spPr>
        <a:xfrm>
          <a:off x="4189558" y="1074422"/>
          <a:ext cx="1931840" cy="967940"/>
        </a:xfrm>
        <a:prstGeom prst="roundRect">
          <a:avLst>
            <a:gd name="adj" fmla="val 10000"/>
          </a:avLst>
        </a:prstGeom>
        <a:solidFill>
          <a:srgbClr val="FAC09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Strategic Objective 3</a:t>
          </a:r>
          <a:endParaRPr lang="en-US" sz="2100" b="1" kern="1200" dirty="0"/>
        </a:p>
      </dsp:txBody>
      <dsp:txXfrm>
        <a:off x="4217908" y="1102772"/>
        <a:ext cx="1875140" cy="911240"/>
      </dsp:txXfrm>
    </dsp:sp>
    <dsp:sp modelId="{F26A9EF5-A16D-4065-BD93-7BBCD3CA4FA5}">
      <dsp:nvSpPr>
        <dsp:cNvPr id="0" name=""/>
        <dsp:cNvSpPr/>
      </dsp:nvSpPr>
      <dsp:spPr>
        <a:xfrm>
          <a:off x="4189558" y="2148636"/>
          <a:ext cx="1931840" cy="967940"/>
        </a:xfrm>
        <a:prstGeom prst="roundRect">
          <a:avLst>
            <a:gd name="adj" fmla="val 10000"/>
          </a:avLst>
        </a:prstGeom>
        <a:solidFill>
          <a:schemeClr val="bg1">
            <a:lumMod val="7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Strategies</a:t>
          </a:r>
          <a:endParaRPr lang="en-US" sz="2100" b="1" kern="1200" dirty="0"/>
        </a:p>
      </dsp:txBody>
      <dsp:txXfrm>
        <a:off x="4217908" y="2176986"/>
        <a:ext cx="1875140" cy="911240"/>
      </dsp:txXfrm>
    </dsp:sp>
    <dsp:sp modelId="{877EDA8E-1E74-4679-B174-0ABE0B056378}">
      <dsp:nvSpPr>
        <dsp:cNvPr id="0" name=""/>
        <dsp:cNvSpPr/>
      </dsp:nvSpPr>
      <dsp:spPr>
        <a:xfrm>
          <a:off x="4189558" y="3222850"/>
          <a:ext cx="1931840" cy="967940"/>
        </a:xfrm>
        <a:prstGeom prst="roundRect">
          <a:avLst>
            <a:gd name="adj" fmla="val 10000"/>
          </a:avLst>
        </a:prstGeom>
        <a:solidFill>
          <a:schemeClr val="bg1">
            <a:lumMod val="8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Recommendations</a:t>
          </a:r>
          <a:endParaRPr lang="en-US" sz="1300" b="1" kern="1200" dirty="0"/>
        </a:p>
      </dsp:txBody>
      <dsp:txXfrm>
        <a:off x="4217908" y="3251200"/>
        <a:ext cx="1875140" cy="911240"/>
      </dsp:txXfrm>
    </dsp:sp>
    <dsp:sp modelId="{2CFED476-5CDC-41C8-81F6-CBDAB7135586}">
      <dsp:nvSpPr>
        <dsp:cNvPr id="0" name=""/>
        <dsp:cNvSpPr/>
      </dsp:nvSpPr>
      <dsp:spPr>
        <a:xfrm>
          <a:off x="6283674" y="1074422"/>
          <a:ext cx="1931840" cy="967940"/>
        </a:xfrm>
        <a:prstGeom prst="roundRect">
          <a:avLst>
            <a:gd name="adj" fmla="val 10000"/>
          </a:avLst>
        </a:prstGeom>
        <a:solidFill>
          <a:srgbClr val="D2CAE0"/>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rPr>
            <a:t>Strategic Objective 4</a:t>
          </a:r>
          <a:endParaRPr lang="en-US" sz="2100" b="1" kern="1200" dirty="0">
            <a:solidFill>
              <a:schemeClr val="bg1"/>
            </a:solidFill>
          </a:endParaRPr>
        </a:p>
      </dsp:txBody>
      <dsp:txXfrm>
        <a:off x="6312024" y="1102772"/>
        <a:ext cx="1875140" cy="911240"/>
      </dsp:txXfrm>
    </dsp:sp>
    <dsp:sp modelId="{6E2117C1-C81B-4A5B-A2F9-557C2A87EE86}">
      <dsp:nvSpPr>
        <dsp:cNvPr id="0" name=""/>
        <dsp:cNvSpPr/>
      </dsp:nvSpPr>
      <dsp:spPr>
        <a:xfrm>
          <a:off x="6283674" y="2148636"/>
          <a:ext cx="1931840" cy="967940"/>
        </a:xfrm>
        <a:prstGeom prst="roundRect">
          <a:avLst>
            <a:gd name="adj" fmla="val 10000"/>
          </a:avLst>
        </a:prstGeom>
        <a:solidFill>
          <a:schemeClr val="bg1">
            <a:lumMod val="8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n-US" sz="2100" b="1" kern="1200" dirty="0" smtClean="0"/>
            <a:t>Strategies</a:t>
          </a:r>
          <a:endParaRPr lang="en-US" sz="2100" b="1" kern="1200" dirty="0"/>
        </a:p>
      </dsp:txBody>
      <dsp:txXfrm>
        <a:off x="6312024" y="2176986"/>
        <a:ext cx="1875140" cy="911240"/>
      </dsp:txXfrm>
    </dsp:sp>
    <dsp:sp modelId="{C3EB3375-C534-4556-8B0B-CA8B85F344B5}">
      <dsp:nvSpPr>
        <dsp:cNvPr id="0" name=""/>
        <dsp:cNvSpPr/>
      </dsp:nvSpPr>
      <dsp:spPr>
        <a:xfrm>
          <a:off x="6283674" y="3222850"/>
          <a:ext cx="1931840" cy="967940"/>
        </a:xfrm>
        <a:prstGeom prst="roundRect">
          <a:avLst>
            <a:gd name="adj" fmla="val 10000"/>
          </a:avLst>
        </a:prstGeom>
        <a:solidFill>
          <a:schemeClr val="bg1">
            <a:lumMod val="85000"/>
          </a:schemeClr>
        </a:solidFill>
        <a:ln w="25400" cap="flat" cmpd="sng" algn="ctr">
          <a:noFill/>
          <a:prstDash val="solid"/>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b="1" kern="1200" dirty="0" smtClean="0"/>
            <a:t>Recommendations</a:t>
          </a:r>
          <a:endParaRPr lang="en-US" sz="1300" b="1" kern="1200" dirty="0"/>
        </a:p>
      </dsp:txBody>
      <dsp:txXfrm>
        <a:off x="6312024" y="3251200"/>
        <a:ext cx="1875140" cy="9112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9A66B-8691-40DB-8FBE-445523E24241}" type="datetimeFigureOut">
              <a:rPr lang="en-CA" smtClean="0"/>
              <a:pPr/>
              <a:t>2/20/15</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3BF4F9-2585-4E06-9CD8-BB63A6C4586F}" type="slidenum">
              <a:rPr lang="en-CA" smtClean="0"/>
              <a:pPr/>
              <a:t>‹#›</a:t>
            </a:fld>
            <a:endParaRPr lang="en-CA" dirty="0"/>
          </a:p>
        </p:txBody>
      </p:sp>
    </p:spTree>
    <p:extLst>
      <p:ext uri="{BB962C8B-B14F-4D97-AF65-F5344CB8AC3E}">
        <p14:creationId xmlns:p14="http://schemas.microsoft.com/office/powerpoint/2010/main" val="873484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1</a:t>
            </a:fld>
            <a:endParaRPr lang="en-CA" dirty="0"/>
          </a:p>
        </p:txBody>
      </p:sp>
    </p:spTree>
    <p:extLst>
      <p:ext uri="{BB962C8B-B14F-4D97-AF65-F5344CB8AC3E}">
        <p14:creationId xmlns:p14="http://schemas.microsoft.com/office/powerpoint/2010/main" val="3437065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A59B809-2C2A-402B-B1A7-7FAE19C8D693}" type="slidenum">
              <a:rPr lang="en-US" smtClean="0"/>
              <a:pPr/>
              <a:t>11</a:t>
            </a:fld>
            <a:endParaRPr lang="en-US" dirty="0"/>
          </a:p>
        </p:txBody>
      </p:sp>
    </p:spTree>
    <p:extLst>
      <p:ext uri="{BB962C8B-B14F-4D97-AF65-F5344CB8AC3E}">
        <p14:creationId xmlns:p14="http://schemas.microsoft.com/office/powerpoint/2010/main" val="3376164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question that was used throughout the entire Syntegration and Post-Syntegration processes that frames the strategic positioning of the organization in the future.</a:t>
            </a:r>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13</a:t>
            </a:fld>
            <a:endParaRPr lang="en-CA" dirty="0"/>
          </a:p>
        </p:txBody>
      </p:sp>
    </p:spTree>
    <p:extLst>
      <p:ext uri="{BB962C8B-B14F-4D97-AF65-F5344CB8AC3E}">
        <p14:creationId xmlns:p14="http://schemas.microsoft.com/office/powerpoint/2010/main" val="2817485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48 participants generated &gt;300</a:t>
            </a:r>
            <a:r>
              <a:rPr lang="en-US" baseline="0" dirty="0" smtClean="0"/>
              <a:t> Statements of Purpose which identified what was things IEEE was doing right, what was not working well, what key things in the environment were impacting our businesses, etc.  In the Marketspace individuals advocated the importance of specific Focus Areas to the group to gain support.  The entire group then reduced the 30 Focus Areas to 12 Topics of key importance. </a:t>
            </a:r>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14</a:t>
            </a:fld>
            <a:endParaRPr lang="en-CA" dirty="0"/>
          </a:p>
        </p:txBody>
      </p:sp>
    </p:spTree>
    <p:extLst>
      <p:ext uri="{BB962C8B-B14F-4D97-AF65-F5344CB8AC3E}">
        <p14:creationId xmlns:p14="http://schemas.microsoft.com/office/powerpoint/2010/main" val="271091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were the 12 final Topics – in no specific order.</a:t>
            </a:r>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15</a:t>
            </a:fld>
            <a:endParaRPr lang="en-CA" dirty="0"/>
          </a:p>
        </p:txBody>
      </p:sp>
    </p:spTree>
    <p:extLst>
      <p:ext uri="{BB962C8B-B14F-4D97-AF65-F5344CB8AC3E}">
        <p14:creationId xmlns:p14="http://schemas.microsoft.com/office/powerpoint/2010/main" val="120960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picture shows how the process works.  There was a Syntegrity Facilitator</a:t>
            </a:r>
            <a:r>
              <a:rPr lang="en-US" baseline="0" dirty="0" smtClean="0"/>
              <a:t> with each group who kept the group on-time and captured the notes.  </a:t>
            </a:r>
            <a:r>
              <a:rPr lang="en-US" dirty="0" smtClean="0"/>
              <a:t>The Members</a:t>
            </a:r>
            <a:r>
              <a:rPr lang="en-US" baseline="0" dirty="0" smtClean="0"/>
              <a:t> who owned a specific topic sat at the round table and discussed, debated and argued about the Topic refinement.  The next group in the first ring served as the Critics – they listened to the Member’s discussions and then, at times selected by the facilitator, were asked to critique the discussions – were the Members being sufficiently bold in their thinking?  Were they missing anything?  Were they on the right track?  The last group in the back were the Observers and their role was to listen to the Members and Critics and understand </a:t>
            </a:r>
            <a:r>
              <a:rPr lang="de-CH" dirty="0" smtClean="0"/>
              <a:t>and form their feedback to provide at a later time. </a:t>
            </a:r>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16</a:t>
            </a:fld>
            <a:endParaRPr lang="en-CA"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This was the resulting prioritization</a:t>
            </a:r>
            <a:r>
              <a:rPr lang="en-US" baseline="0" dirty="0" smtClean="0"/>
              <a:t> of the 12 topics – prioritized by the entire 48 participants.</a:t>
            </a:r>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19</a:t>
            </a:fld>
            <a:endParaRPr lang="en-CA" dirty="0"/>
          </a:p>
        </p:txBody>
      </p:sp>
    </p:spTree>
    <p:extLst>
      <p:ext uri="{BB962C8B-B14F-4D97-AF65-F5344CB8AC3E}">
        <p14:creationId xmlns:p14="http://schemas.microsoft.com/office/powerpoint/2010/main" val="24035978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20</a:t>
            </a:fld>
            <a:endParaRPr lang="en-CA" dirty="0"/>
          </a:p>
        </p:txBody>
      </p:sp>
    </p:spTree>
    <p:extLst>
      <p:ext uri="{BB962C8B-B14F-4D97-AF65-F5344CB8AC3E}">
        <p14:creationId xmlns:p14="http://schemas.microsoft.com/office/powerpoint/2010/main" val="18250400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a macro-level perspective of what work</a:t>
            </a:r>
            <a:r>
              <a:rPr lang="en-US" baseline="0" dirty="0" smtClean="0"/>
              <a:t> was done at the Post Syntegration Session.  The Syntegrity Group took all of the output from the 3-day Syntegration Session and looked for overlap, commonality and essential threads and made recommendations on how to move from the 12 Topics to the 4 Strategic Objectives.  Then the Post-Syntegration participants developed individual strategies and recommendations for actions and milestones.</a:t>
            </a:r>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21</a:t>
            </a:fld>
            <a:endParaRPr lang="en-CA"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23</a:t>
            </a:fld>
            <a:endParaRPr lang="en-CA" dirty="0"/>
          </a:p>
        </p:txBody>
      </p:sp>
    </p:spTree>
    <p:extLst>
      <p:ext uri="{BB962C8B-B14F-4D97-AF65-F5344CB8AC3E}">
        <p14:creationId xmlns:p14="http://schemas.microsoft.com/office/powerpoint/2010/main" val="3253653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2</a:t>
            </a:fld>
            <a:endParaRPr lang="en-CA" dirty="0"/>
          </a:p>
        </p:txBody>
      </p:sp>
    </p:spTree>
    <p:extLst>
      <p:ext uri="{BB962C8B-B14F-4D97-AF65-F5344CB8AC3E}">
        <p14:creationId xmlns:p14="http://schemas.microsoft.com/office/powerpoint/2010/main" val="10689275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24</a:t>
            </a:fld>
            <a:endParaRPr lang="en-CA" dirty="0"/>
          </a:p>
        </p:txBody>
      </p:sp>
    </p:spTree>
    <p:extLst>
      <p:ext uri="{BB962C8B-B14F-4D97-AF65-F5344CB8AC3E}">
        <p14:creationId xmlns:p14="http://schemas.microsoft.com/office/powerpoint/2010/main" val="4287176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strategies shown here are representative and are still a work-in-progress by the IEEE in 2030 Ad Hoc Committee.</a:t>
            </a:r>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25</a:t>
            </a:fld>
            <a:endParaRPr lang="en-CA"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 milestones were developed at the Post Syntegration Session</a:t>
            </a:r>
            <a:r>
              <a:rPr lang="en-US" baseline="0" dirty="0" smtClean="0"/>
              <a:t> but like the strategies are still being refined by the IEEE in 2030 Ad Hoc Committee.</a:t>
            </a:r>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26</a:t>
            </a:fld>
            <a:endParaRPr lang="en-CA" dirty="0"/>
          </a:p>
        </p:txBody>
      </p:sp>
    </p:spTree>
    <p:extLst>
      <p:ext uri="{BB962C8B-B14F-4D97-AF65-F5344CB8AC3E}">
        <p14:creationId xmlns:p14="http://schemas.microsoft.com/office/powerpoint/2010/main" val="379792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000000"/>
              </a:solidFill>
            </a:endParaRPr>
          </a:p>
        </p:txBody>
      </p:sp>
      <p:sp>
        <p:nvSpPr>
          <p:cNvPr id="4" name="Slide Number Placeholder 3"/>
          <p:cNvSpPr>
            <a:spLocks noGrp="1"/>
          </p:cNvSpPr>
          <p:nvPr>
            <p:ph type="sldNum" sz="quarter" idx="10"/>
          </p:nvPr>
        </p:nvSpPr>
        <p:spPr/>
        <p:txBody>
          <a:bodyPr/>
          <a:lstStyle/>
          <a:p>
            <a:fld id="{4D3BF4F9-2585-4E06-9CD8-BB63A6C4586F}" type="slidenum">
              <a:rPr lang="en-CA" smtClean="0"/>
              <a:pPr/>
              <a:t>27</a:t>
            </a:fld>
            <a:endParaRPr lang="en-CA" dirty="0"/>
          </a:p>
        </p:txBody>
      </p:sp>
    </p:spTree>
    <p:extLst>
      <p:ext uri="{BB962C8B-B14F-4D97-AF65-F5344CB8AC3E}">
        <p14:creationId xmlns:p14="http://schemas.microsoft.com/office/powerpoint/2010/main" val="21485062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p>
        </p:txBody>
      </p:sp>
      <p:sp>
        <p:nvSpPr>
          <p:cNvPr id="4" name="Slide Number Placeholder 3"/>
          <p:cNvSpPr>
            <a:spLocks noGrp="1"/>
          </p:cNvSpPr>
          <p:nvPr>
            <p:ph type="sldNum" sz="quarter" idx="10"/>
          </p:nvPr>
        </p:nvSpPr>
        <p:spPr/>
        <p:txBody>
          <a:bodyPr/>
          <a:lstStyle/>
          <a:p>
            <a:fld id="{4D3BF4F9-2585-4E06-9CD8-BB63A6C4586F}" type="slidenum">
              <a:rPr lang="en-CA" smtClean="0"/>
              <a:pPr/>
              <a:t>28</a:t>
            </a:fld>
            <a:endParaRPr lang="en-CA" dirty="0"/>
          </a:p>
        </p:txBody>
      </p:sp>
    </p:spTree>
    <p:extLst>
      <p:ext uri="{BB962C8B-B14F-4D97-AF65-F5344CB8AC3E}">
        <p14:creationId xmlns:p14="http://schemas.microsoft.com/office/powerpoint/2010/main" val="69154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Syntegrity Group is a strategic</a:t>
            </a:r>
            <a:r>
              <a:rPr lang="en-US" baseline="0" dirty="0" smtClean="0"/>
              <a:t> planning facilitation group based in Toronto, Canada.  They have previous experience with IEEE – 2 years ago they facilitated a strategic planning effort with Educational Activities.</a:t>
            </a:r>
            <a:endParaRPr lang="en-US" dirty="0"/>
          </a:p>
        </p:txBody>
      </p:sp>
      <p:sp>
        <p:nvSpPr>
          <p:cNvPr id="4" name="Slide Number Placeholder 3"/>
          <p:cNvSpPr>
            <a:spLocks noGrp="1"/>
          </p:cNvSpPr>
          <p:nvPr>
            <p:ph type="sldNum" sz="quarter" idx="5"/>
          </p:nvPr>
        </p:nvSpPr>
        <p:spPr/>
        <p:txBody>
          <a:bodyPr/>
          <a:lstStyle/>
          <a:p>
            <a:pPr>
              <a:defRPr/>
            </a:pPr>
            <a:fld id="{2B5BDE78-73B6-4BA1-B7BE-5D81EE02AC02}" type="slidenum">
              <a:rPr lang="en-US" smtClean="0"/>
              <a:pPr>
                <a:defRPr/>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sequence</a:t>
            </a:r>
            <a:r>
              <a:rPr lang="en-US" baseline="0" dirty="0" smtClean="0"/>
              <a:t> of events began with a 3-day IEEE Board Retreat held 8-10 January 2015 in San Juan, Puerto Rico USA with the IEEE Board of Directors, the IEEE Management Council, and several other individuals to provide additional geographic, technical, and age diversity. The Post-Syntegration session was a 1-day effort held on Tuesday, 3 February 2015 at the beginning of the February IEEE Board Series in New Orleans, Louisiana USA with the IEEE in 2013 Ad Hoc Committee members and several other members.  IEEE is now taking the outcomes of the Post-Syntegration session and operationalizing them. </a:t>
            </a:r>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5</a:t>
            </a:fld>
            <a:endParaRPr lang="en-CA" dirty="0"/>
          </a:p>
        </p:txBody>
      </p:sp>
    </p:spTree>
    <p:extLst>
      <p:ext uri="{BB962C8B-B14F-4D97-AF65-F5344CB8AC3E}">
        <p14:creationId xmlns:p14="http://schemas.microsoft.com/office/powerpoint/2010/main" val="26005666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28C10AF1-C6E1-43A3-B7D4-712D39D026E1}" type="slidenum">
              <a:rPr lang="en-US" smtClean="0"/>
              <a:pPr>
                <a:defRPr/>
              </a:pPr>
              <a:t>6</a:t>
            </a:fld>
            <a:endParaRPr lang="en-US" dirty="0"/>
          </a:p>
        </p:txBody>
      </p:sp>
      <p:sp>
        <p:nvSpPr>
          <p:cNvPr id="5" name="Rectangle 3"/>
          <p:cNvSpPr>
            <a:spLocks noGrp="1"/>
          </p:cNvSpPr>
          <p:nvPr>
            <p:ph type="body" idx="1"/>
          </p:nvPr>
        </p:nvSpPr>
        <p:spPr bwMode="auto">
          <a:noFill/>
        </p:spPr>
        <p:txBody>
          <a:bodyPr wrap="square" numCol="1" anchor="t" anchorCtr="0" compatLnSpc="1">
            <a:prstTxWarp prst="textNoShape">
              <a:avLst/>
            </a:prstTxWarp>
            <a:normAutofit lnSpcReduction="10000"/>
          </a:bodyPr>
          <a:lstStyle/>
          <a:p>
            <a:r>
              <a:rPr lang="en-US" baseline="0" dirty="0" smtClean="0"/>
              <a:t>Prior to the actual Syntegration session a question is defined that frames the strategic positioning of the organization at some time in the future and then identifying participants for the Syntegration session.  The Syntegration process itself begins with the entire group setting the agenda and then, based on the number of participants, identifying topics of discussion.  The topics are discussed in groups and ultimately recommendations are made for the most impactful topics to move the organization forward to achieve the strategic positioning identified in the original question.</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geometric</a:t>
            </a:r>
            <a:r>
              <a:rPr lang="en-US" baseline="0" dirty="0" smtClean="0"/>
              <a:t> figure graphically represents the process.  Topics are represented by the nodes and individuals serve as the connections.  The Syntegration process ensures that the entire group has either direct input or knowledge of all of the topics and how they support the future state question.</a:t>
            </a:r>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7</a:t>
            </a:fld>
            <a:endParaRPr lang="en-CA" dirty="0"/>
          </a:p>
        </p:txBody>
      </p:sp>
    </p:spTree>
    <p:extLst>
      <p:ext uri="{BB962C8B-B14F-4D97-AF65-F5344CB8AC3E}">
        <p14:creationId xmlns:p14="http://schemas.microsoft.com/office/powerpoint/2010/main" val="19839650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Syntegration process takes input from all participants and, in an iterative process, refines the solution</a:t>
            </a:r>
            <a:r>
              <a:rPr lang="en-US" baseline="0" dirty="0" smtClean="0"/>
              <a:t> through integrative thinking and participation.  While “Reverberation” is Syntegrity Group/s term, think of it as a small-scale crowd-sourcing effort.</a:t>
            </a:r>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8</a:t>
            </a:fld>
            <a:endParaRPr lang="en-CA" dirty="0"/>
          </a:p>
        </p:txBody>
      </p:sp>
    </p:spTree>
    <p:extLst>
      <p:ext uri="{BB962C8B-B14F-4D97-AF65-F5344CB8AC3E}">
        <p14:creationId xmlns:p14="http://schemas.microsoft.com/office/powerpoint/2010/main" val="3448041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8E14D8C-4A76-4068-B2D8-45C40D33C014}"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9747269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3BF4F9-2585-4E06-9CD8-BB63A6C4586F}" type="slidenum">
              <a:rPr lang="en-CA" smtClean="0"/>
              <a:pPr/>
              <a:t>10</a:t>
            </a:fld>
            <a:endParaRPr lang="en-CA"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 Id="rId3" Type="http://schemas.openxmlformats.org/officeDocument/2006/relationships/image" Target="../media/image21.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8.emf"/></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2.emf"/></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23.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175D7F">
                  <a:shade val="30000"/>
                  <a:satMod val="115000"/>
                </a:srgbClr>
              </a:gs>
              <a:gs pos="50000">
                <a:srgbClr val="175D7F">
                  <a:shade val="67500"/>
                  <a:satMod val="115000"/>
                </a:srgbClr>
              </a:gs>
              <a:gs pos="100000">
                <a:srgbClr val="175D7F">
                  <a:shade val="100000"/>
                  <a:satMod val="115000"/>
                </a:srgbClr>
              </a:gs>
            </a:gsLst>
            <a:lin ang="54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5" name="Straight Connector 4"/>
          <p:cNvCxnSpPr/>
          <p:nvPr userDrawn="1"/>
        </p:nvCxnSpPr>
        <p:spPr>
          <a:xfrm>
            <a:off x="0" y="5248275"/>
            <a:ext cx="9144000" cy="1588"/>
          </a:xfrm>
          <a:prstGeom prst="line">
            <a:avLst/>
          </a:prstGeom>
          <a:ln>
            <a:solidFill>
              <a:srgbClr val="D4AB2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01534" y="6527800"/>
            <a:ext cx="1378904" cy="200055"/>
          </a:xfrm>
          <a:prstGeom prst="rect">
            <a:avLst/>
          </a:prstGeom>
          <a:noFill/>
        </p:spPr>
        <p:txBody>
          <a:bodyPr wrap="none">
            <a:spAutoFit/>
          </a:bodyPr>
          <a:lstStyle/>
          <a:p>
            <a:pPr algn="r">
              <a:defRPr/>
            </a:pPr>
            <a:r>
              <a:rPr lang="en-US" sz="700" dirty="0">
                <a:solidFill>
                  <a:srgbClr val="FFFFFF"/>
                </a:solidFill>
              </a:rPr>
              <a:t>Copyright 2015 Syntegrity Group</a:t>
            </a:r>
          </a:p>
        </p:txBody>
      </p:sp>
      <p:sp>
        <p:nvSpPr>
          <p:cNvPr id="7" name="TextBox 6"/>
          <p:cNvSpPr txBox="1"/>
          <p:nvPr userDrawn="1"/>
        </p:nvSpPr>
        <p:spPr>
          <a:xfrm>
            <a:off x="3084513" y="5380038"/>
            <a:ext cx="5424487" cy="254000"/>
          </a:xfrm>
          <a:prstGeom prst="rect">
            <a:avLst/>
          </a:prstGeom>
          <a:noFill/>
        </p:spPr>
        <p:txBody>
          <a:bodyPr wrap="none">
            <a:spAutoFit/>
          </a:bodyPr>
          <a:lstStyle/>
          <a:p>
            <a:pPr algn="r">
              <a:defRPr/>
            </a:pPr>
            <a:r>
              <a:rPr lang="en-US" sz="1050" dirty="0">
                <a:solidFill>
                  <a:srgbClr val="FFFFFF">
                    <a:lumMod val="75000"/>
                  </a:srgbClr>
                </a:solidFill>
                <a:latin typeface="Tahoma" pitchFamily="34" charset="0"/>
                <a:ea typeface="Tahoma" pitchFamily="34" charset="0"/>
                <a:cs typeface="Tahoma" pitchFamily="34" charset="0"/>
              </a:rPr>
              <a:t>COLLECTIVE INTELLIGENCE. POWERFUL RELATIONSHIPS. YOUR UNIQUE ADVANTAGE.</a:t>
            </a:r>
          </a:p>
        </p:txBody>
      </p:sp>
      <p:pic>
        <p:nvPicPr>
          <p:cNvPr id="8" name="Picture 2" descr="C:\Documents and Settings\Rob Brittain\Desktop\Untitled-2.png"/>
          <p:cNvPicPr>
            <a:picLocks noChangeAspect="1" noChangeArrowheads="1"/>
          </p:cNvPicPr>
          <p:nvPr userDrawn="1"/>
        </p:nvPicPr>
        <p:blipFill>
          <a:blip r:embed="rId2" cstate="print"/>
          <a:srcRect/>
          <a:stretch>
            <a:fillRect/>
          </a:stretch>
        </p:blipFill>
        <p:spPr bwMode="auto">
          <a:xfrm>
            <a:off x="6167438" y="4429125"/>
            <a:ext cx="2303462" cy="644525"/>
          </a:xfrm>
          <a:prstGeom prst="rect">
            <a:avLst/>
          </a:prstGeom>
          <a:noFill/>
          <a:ln w="9525">
            <a:noFill/>
            <a:miter lim="800000"/>
            <a:headEnd/>
            <a:tailEnd/>
          </a:ln>
        </p:spPr>
      </p:pic>
      <p:sp>
        <p:nvSpPr>
          <p:cNvPr id="69634" name="Rectangle 2"/>
          <p:cNvSpPr>
            <a:spLocks noGrp="1" noChangeArrowheads="1"/>
          </p:cNvSpPr>
          <p:nvPr>
            <p:ph type="ctrTitle" sz="quarter"/>
          </p:nvPr>
        </p:nvSpPr>
        <p:spPr>
          <a:xfrm>
            <a:off x="447675" y="1285737"/>
            <a:ext cx="6854999" cy="1470025"/>
          </a:xfrm>
        </p:spPr>
        <p:txBody>
          <a:bodyPr lIns="91440" tIns="45720" rIns="91440" bIns="45720"/>
          <a:lstStyle>
            <a:lvl1pPr>
              <a:lnSpc>
                <a:spcPct val="100000"/>
              </a:lnSpc>
              <a:defRPr sz="3600">
                <a:solidFill>
                  <a:schemeClr val="bg1"/>
                </a:solidFill>
              </a:defRPr>
            </a:lvl1pPr>
          </a:lstStyle>
          <a:p>
            <a:r>
              <a:rPr lang="en-US" smtClean="0"/>
              <a:t>Click to edit Master title style</a:t>
            </a:r>
            <a:endParaRPr lang="en-US" dirty="0"/>
          </a:p>
        </p:txBody>
      </p:sp>
      <p:sp>
        <p:nvSpPr>
          <p:cNvPr id="69635" name="Rectangle 3"/>
          <p:cNvSpPr>
            <a:spLocks noGrp="1" noChangeArrowheads="1"/>
          </p:cNvSpPr>
          <p:nvPr>
            <p:ph type="subTitle" sz="quarter" idx="1"/>
          </p:nvPr>
        </p:nvSpPr>
        <p:spPr>
          <a:xfrm>
            <a:off x="447674" y="3041512"/>
            <a:ext cx="5001147" cy="1752600"/>
          </a:xfrm>
          <a:ln/>
        </p:spPr>
        <p:txBody>
          <a:bodyPr lIns="91440" tIns="45720" rIns="91440" bIns="45720"/>
          <a:lstStyle>
            <a:lvl1pPr marL="0" indent="0">
              <a:buFont typeface="Wingdings" pitchFamily="2" charset="2"/>
              <a:buNone/>
              <a:tabLst/>
              <a:defRPr sz="2400">
                <a:solidFill>
                  <a:schemeClr val="bg1"/>
                </a:solidFill>
              </a:defRPr>
            </a:lvl1pPr>
          </a:lstStyle>
          <a:p>
            <a:r>
              <a:rPr lang="en-US" smtClean="0"/>
              <a:t>Click to edit Master subtitle style</a:t>
            </a:r>
            <a:endParaRPr lang="en-US" dirty="0"/>
          </a:p>
        </p:txBody>
      </p:sp>
      <p:sp>
        <p:nvSpPr>
          <p:cNvPr id="9" name="Rectangle 4"/>
          <p:cNvSpPr>
            <a:spLocks noGrp="1" noChangeArrowheads="1"/>
          </p:cNvSpPr>
          <p:nvPr>
            <p:ph type="sldNum" sz="quarter" idx="10"/>
          </p:nvPr>
        </p:nvSpPr>
        <p:spPr/>
        <p:txBody>
          <a:bodyPr/>
          <a:lstStyle>
            <a:lvl1pPr>
              <a:defRPr>
                <a:solidFill>
                  <a:schemeClr val="bg1"/>
                </a:solidFill>
              </a:defRPr>
            </a:lvl1pPr>
          </a:lstStyle>
          <a:p>
            <a:pPr>
              <a:defRPr/>
            </a:pPr>
            <a:fld id="{D792A1B8-FB2D-4C36-A8BF-EDED76B002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23258816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79400" y="898525"/>
            <a:ext cx="4198938" cy="53355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738" y="898525"/>
            <a:ext cx="4375150" cy="53355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CCBABBC2-2C09-4CB8-ADC3-9F46CBB2E034}" type="slidenum">
              <a:rPr lang="en-US"/>
              <a:pPr>
                <a:defRPr/>
              </a:pPr>
              <a:t>‹#›</a:t>
            </a:fld>
            <a:endParaRPr lang="en-US" dirty="0"/>
          </a:p>
        </p:txBody>
      </p:sp>
    </p:spTree>
    <p:extLst>
      <p:ext uri="{BB962C8B-B14F-4D97-AF65-F5344CB8AC3E}">
        <p14:creationId xmlns:p14="http://schemas.microsoft.com/office/powerpoint/2010/main" val="175423930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Syn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54F15BC2-9D9F-4186-B28E-9D79A555319F}" type="slidenum">
              <a:rPr lang="en-US" smtClean="0"/>
              <a:pPr>
                <a:defRPr/>
              </a:pPr>
              <a:t>‹#›</a:t>
            </a:fld>
            <a:endParaRPr lang="en-US" dirty="0"/>
          </a:p>
        </p:txBody>
      </p:sp>
    </p:spTree>
    <p:extLst>
      <p:ext uri="{BB962C8B-B14F-4D97-AF65-F5344CB8AC3E}">
        <p14:creationId xmlns:p14="http://schemas.microsoft.com/office/powerpoint/2010/main" val="231820851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175D7F">
                  <a:shade val="30000"/>
                  <a:satMod val="115000"/>
                </a:srgbClr>
              </a:gs>
              <a:gs pos="50000">
                <a:srgbClr val="175D7F">
                  <a:shade val="67500"/>
                  <a:satMod val="115000"/>
                </a:srgbClr>
              </a:gs>
              <a:gs pos="100000">
                <a:srgbClr val="175D7F">
                  <a:shade val="100000"/>
                  <a:satMod val="115000"/>
                </a:srgbClr>
              </a:gs>
            </a:gsLst>
            <a:lin ang="54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5" name="Straight Connector 4"/>
          <p:cNvCxnSpPr/>
          <p:nvPr userDrawn="1"/>
        </p:nvCxnSpPr>
        <p:spPr>
          <a:xfrm>
            <a:off x="0" y="5248275"/>
            <a:ext cx="9144000" cy="1588"/>
          </a:xfrm>
          <a:prstGeom prst="line">
            <a:avLst/>
          </a:prstGeom>
          <a:ln>
            <a:solidFill>
              <a:srgbClr val="D4AB2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179092" y="6527800"/>
            <a:ext cx="1401346" cy="200055"/>
          </a:xfrm>
          <a:prstGeom prst="rect">
            <a:avLst/>
          </a:prstGeom>
          <a:noFill/>
        </p:spPr>
        <p:txBody>
          <a:bodyPr wrap="none">
            <a:spAutoFit/>
          </a:bodyPr>
          <a:lstStyle/>
          <a:p>
            <a:pPr algn="r">
              <a:defRPr/>
            </a:pPr>
            <a:r>
              <a:rPr lang="en-US" sz="700" dirty="0">
                <a:solidFill>
                  <a:srgbClr val="FFFFFF"/>
                </a:solidFill>
              </a:rPr>
              <a:t>Copyright </a:t>
            </a:r>
            <a:r>
              <a:rPr lang="en-US" sz="700" dirty="0" smtClean="0">
                <a:solidFill>
                  <a:srgbClr val="FFFFFF"/>
                </a:solidFill>
              </a:rPr>
              <a:t>2013 </a:t>
            </a:r>
            <a:r>
              <a:rPr lang="en-US" sz="700" dirty="0">
                <a:solidFill>
                  <a:srgbClr val="FFFFFF"/>
                </a:solidFill>
              </a:rPr>
              <a:t>Syntegrity Group.</a:t>
            </a:r>
          </a:p>
        </p:txBody>
      </p:sp>
      <p:sp>
        <p:nvSpPr>
          <p:cNvPr id="7" name="TextBox 6"/>
          <p:cNvSpPr txBox="1"/>
          <p:nvPr userDrawn="1"/>
        </p:nvSpPr>
        <p:spPr>
          <a:xfrm>
            <a:off x="3084513" y="5380038"/>
            <a:ext cx="5424487" cy="254000"/>
          </a:xfrm>
          <a:prstGeom prst="rect">
            <a:avLst/>
          </a:prstGeom>
          <a:noFill/>
        </p:spPr>
        <p:txBody>
          <a:bodyPr wrap="none">
            <a:spAutoFit/>
          </a:bodyPr>
          <a:lstStyle/>
          <a:p>
            <a:pPr algn="r">
              <a:defRPr/>
            </a:pPr>
            <a:r>
              <a:rPr lang="en-US" sz="1050" dirty="0">
                <a:solidFill>
                  <a:srgbClr val="FFFFFF">
                    <a:lumMod val="75000"/>
                  </a:srgbClr>
                </a:solidFill>
                <a:latin typeface="Tahoma" pitchFamily="34" charset="0"/>
                <a:ea typeface="Tahoma" pitchFamily="34" charset="0"/>
                <a:cs typeface="Tahoma" pitchFamily="34" charset="0"/>
              </a:rPr>
              <a:t>COLLECTIVE INTELLIGENCE. POWERFUL RELATIONSHIPS. YOUR UNIQUE ADVANTAGE.</a:t>
            </a:r>
          </a:p>
        </p:txBody>
      </p:sp>
      <p:pic>
        <p:nvPicPr>
          <p:cNvPr id="8" name="Picture 2" descr="C:\Documents and Settings\Rob Brittain\Desktop\Untitled-2.png"/>
          <p:cNvPicPr>
            <a:picLocks noChangeAspect="1" noChangeArrowheads="1"/>
          </p:cNvPicPr>
          <p:nvPr userDrawn="1"/>
        </p:nvPicPr>
        <p:blipFill>
          <a:blip r:embed="rId2" cstate="print"/>
          <a:srcRect/>
          <a:stretch>
            <a:fillRect/>
          </a:stretch>
        </p:blipFill>
        <p:spPr bwMode="auto">
          <a:xfrm>
            <a:off x="6167438" y="4429125"/>
            <a:ext cx="2303462" cy="644525"/>
          </a:xfrm>
          <a:prstGeom prst="rect">
            <a:avLst/>
          </a:prstGeom>
          <a:noFill/>
          <a:ln w="9525">
            <a:noFill/>
            <a:miter lim="800000"/>
            <a:headEnd/>
            <a:tailEnd/>
          </a:ln>
        </p:spPr>
      </p:pic>
      <p:sp>
        <p:nvSpPr>
          <p:cNvPr id="69634" name="Rectangle 2"/>
          <p:cNvSpPr>
            <a:spLocks noGrp="1" noChangeArrowheads="1"/>
          </p:cNvSpPr>
          <p:nvPr>
            <p:ph type="ctrTitle" sz="quarter"/>
          </p:nvPr>
        </p:nvSpPr>
        <p:spPr>
          <a:xfrm>
            <a:off x="447675" y="1285737"/>
            <a:ext cx="6854999" cy="1470025"/>
          </a:xfrm>
        </p:spPr>
        <p:txBody>
          <a:bodyPr lIns="91440" tIns="45720" rIns="91440" bIns="45720"/>
          <a:lstStyle>
            <a:lvl1pPr>
              <a:lnSpc>
                <a:spcPct val="100000"/>
              </a:lnSpc>
              <a:defRPr sz="3600">
                <a:solidFill>
                  <a:schemeClr val="bg1"/>
                </a:solidFill>
              </a:defRPr>
            </a:lvl1pPr>
          </a:lstStyle>
          <a:p>
            <a:r>
              <a:rPr lang="en-US" smtClean="0"/>
              <a:t>Click to edit Master title style</a:t>
            </a:r>
            <a:endParaRPr lang="en-US" dirty="0"/>
          </a:p>
        </p:txBody>
      </p:sp>
      <p:sp>
        <p:nvSpPr>
          <p:cNvPr id="69635" name="Rectangle 3"/>
          <p:cNvSpPr>
            <a:spLocks noGrp="1" noChangeArrowheads="1"/>
          </p:cNvSpPr>
          <p:nvPr>
            <p:ph type="subTitle" sz="quarter" idx="1"/>
          </p:nvPr>
        </p:nvSpPr>
        <p:spPr>
          <a:xfrm>
            <a:off x="447674" y="3041512"/>
            <a:ext cx="5001147" cy="1752600"/>
          </a:xfrm>
          <a:ln/>
        </p:spPr>
        <p:txBody>
          <a:bodyPr lIns="91440" tIns="45720" rIns="91440" bIns="45720"/>
          <a:lstStyle>
            <a:lvl1pPr marL="0" indent="0">
              <a:buFont typeface="Wingdings" pitchFamily="2" charset="2"/>
              <a:buNone/>
              <a:tabLst/>
              <a:defRPr sz="2400">
                <a:solidFill>
                  <a:schemeClr val="bg1"/>
                </a:solidFill>
              </a:defRPr>
            </a:lvl1pPr>
          </a:lstStyle>
          <a:p>
            <a:r>
              <a:rPr lang="en-US" smtClean="0"/>
              <a:t>Click to edit Master subtitle style</a:t>
            </a:r>
            <a:endParaRPr lang="en-US" dirty="0"/>
          </a:p>
        </p:txBody>
      </p:sp>
      <p:sp>
        <p:nvSpPr>
          <p:cNvPr id="9" name="Rectangle 4"/>
          <p:cNvSpPr>
            <a:spLocks noGrp="1" noChangeArrowheads="1"/>
          </p:cNvSpPr>
          <p:nvPr>
            <p:ph type="sldNum" sz="quarter" idx="10"/>
          </p:nvPr>
        </p:nvSpPr>
        <p:spPr/>
        <p:txBody>
          <a:bodyPr/>
          <a:lstStyle>
            <a:lvl1pPr>
              <a:defRPr>
                <a:solidFill>
                  <a:schemeClr val="bg1"/>
                </a:solidFill>
              </a:defRPr>
            </a:lvl1pPr>
          </a:lstStyle>
          <a:p>
            <a:pPr>
              <a:defRPr/>
            </a:pPr>
            <a:fld id="{D792A1B8-FB2D-4C36-A8BF-EDED76B002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29586488"/>
      </p:ext>
    </p:extLst>
  </p:cSld>
  <p:clrMapOvr>
    <a:masterClrMapping/>
  </p:clrMapOvr>
  <p:transition xmlns:p14="http://schemas.microsoft.com/office/powerpoint/2010/mai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63526" y="898525"/>
            <a:ext cx="8742362" cy="533558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E592BFF3-1780-45C6-9448-75F7C7AA508B}" type="slidenum">
              <a:rPr lang="en-US"/>
              <a:pPr>
                <a:defRPr/>
              </a:pPr>
              <a:t>‹#›</a:t>
            </a:fld>
            <a:endParaRPr lang="en-US" dirty="0"/>
          </a:p>
        </p:txBody>
      </p:sp>
    </p:spTree>
    <p:extLst>
      <p:ext uri="{BB962C8B-B14F-4D97-AF65-F5344CB8AC3E}">
        <p14:creationId xmlns:p14="http://schemas.microsoft.com/office/powerpoint/2010/main" val="649122050"/>
      </p:ext>
    </p:extLst>
  </p:cSld>
  <p:clrMapOvr>
    <a:masterClrMapping/>
  </p:clrMapOvr>
  <p:transition xmlns:p14="http://schemas.microsoft.com/office/powerpoint/2010/mai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79400" y="898525"/>
            <a:ext cx="4198938" cy="53355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738" y="898525"/>
            <a:ext cx="4375150" cy="53355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CCBABBC2-2C09-4CB8-ADC3-9F46CBB2E034}" type="slidenum">
              <a:rPr lang="en-US"/>
              <a:pPr>
                <a:defRPr/>
              </a:pPr>
              <a:t>‹#›</a:t>
            </a:fld>
            <a:endParaRPr lang="en-US" dirty="0"/>
          </a:p>
        </p:txBody>
      </p:sp>
    </p:spTree>
    <p:extLst>
      <p:ext uri="{BB962C8B-B14F-4D97-AF65-F5344CB8AC3E}">
        <p14:creationId xmlns:p14="http://schemas.microsoft.com/office/powerpoint/2010/main" val="2474152225"/>
      </p:ext>
    </p:extLst>
  </p:cSld>
  <p:clrMapOvr>
    <a:masterClrMapping/>
  </p:clrMapOvr>
  <p:transition xmlns:p14="http://schemas.microsoft.com/office/powerpoint/2010/mai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 Syn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54F15BC2-9D9F-4186-B28E-9D79A555319F}" type="slidenum">
              <a:rPr lang="en-US" smtClean="0"/>
              <a:pPr>
                <a:defRPr/>
              </a:pPr>
              <a:t>‹#›</a:t>
            </a:fld>
            <a:endParaRPr lang="en-US" dirty="0"/>
          </a:p>
        </p:txBody>
      </p:sp>
    </p:spTree>
    <p:extLst>
      <p:ext uri="{BB962C8B-B14F-4D97-AF65-F5344CB8AC3E}">
        <p14:creationId xmlns:p14="http://schemas.microsoft.com/office/powerpoint/2010/main" val="3916550806"/>
      </p:ext>
    </p:extLst>
  </p:cSld>
  <p:clrMapOvr>
    <a:masterClrMapping/>
  </p:clrMapOvr>
  <p:transition xmlns:p14="http://schemas.microsoft.com/office/powerpoint/2010/mai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No bottom border">
    <p:spTree>
      <p:nvGrpSpPr>
        <p:cNvPr id="1" name=""/>
        <p:cNvGrpSpPr/>
        <p:nvPr/>
      </p:nvGrpSpPr>
      <p:grpSpPr>
        <a:xfrm>
          <a:off x="0" y="0"/>
          <a:ext cx="0" cy="0"/>
          <a:chOff x="0" y="0"/>
          <a:chExt cx="0" cy="0"/>
        </a:xfrm>
      </p:grpSpPr>
      <p:pic>
        <p:nvPicPr>
          <p:cNvPr id="6" name="Picture 2" descr="C:\Users\hannah\Desktop\1.png"/>
          <p:cNvPicPr>
            <a:picLocks noChangeAspect="1" noChangeArrowheads="1"/>
          </p:cNvPicPr>
          <p:nvPr userDrawn="1"/>
        </p:nvPicPr>
        <p:blipFill>
          <a:blip r:embed="rId2" cstate="print"/>
          <a:srcRect/>
          <a:stretch>
            <a:fillRect/>
          </a:stretch>
        </p:blipFill>
        <p:spPr bwMode="auto">
          <a:xfrm>
            <a:off x="-192088" y="0"/>
            <a:ext cx="9482138" cy="1431925"/>
          </a:xfrm>
          <a:prstGeom prst="rect">
            <a:avLst/>
          </a:prstGeom>
          <a:noFill/>
          <a:ln w="9525">
            <a:noFill/>
            <a:miter lim="800000"/>
            <a:headEnd/>
            <a:tailEnd/>
          </a:ln>
        </p:spPr>
      </p:pic>
      <p:sp>
        <p:nvSpPr>
          <p:cNvPr id="8" name="Title 1"/>
          <p:cNvSpPr>
            <a:spLocks noGrp="1"/>
          </p:cNvSpPr>
          <p:nvPr>
            <p:ph type="title"/>
          </p:nvPr>
        </p:nvSpPr>
        <p:spPr>
          <a:xfrm>
            <a:off x="263526" y="204788"/>
            <a:ext cx="8279226" cy="403225"/>
          </a:xfrm>
        </p:spPr>
        <p:txBody>
          <a:bodyPr>
            <a:noAutofit/>
          </a:bodyPr>
          <a:lstStyle>
            <a:lvl1pPr algn="l">
              <a:defRPr sz="24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9" name="Slide Number Placeholder 4"/>
          <p:cNvSpPr txBox="1">
            <a:spLocks/>
          </p:cNvSpPr>
          <p:nvPr userDrawn="1"/>
        </p:nvSpPr>
        <p:spPr>
          <a:xfrm>
            <a:off x="4199350" y="6492875"/>
            <a:ext cx="660423" cy="365125"/>
          </a:xfrm>
          <a:prstGeom prst="rect">
            <a:avLst/>
          </a:prstGeom>
        </p:spPr>
        <p:txBody>
          <a:bodyPr vert="horz" lIns="91440" tIns="45720" rIns="91440" bIns="45720" rtlCol="0" anchor="ctr"/>
          <a:lstStyle>
            <a:lvl1pPr algn="ctr">
              <a:defRPr sz="1000">
                <a:solidFill>
                  <a:schemeClr val="tx1"/>
                </a:solidFill>
                <a:latin typeface="+mn-lt"/>
              </a:defRPr>
            </a:lvl1pPr>
          </a:lstStyle>
          <a:p>
            <a:pPr fontAlgn="base">
              <a:spcBef>
                <a:spcPct val="0"/>
              </a:spcBef>
              <a:spcAft>
                <a:spcPct val="0"/>
              </a:spcAft>
              <a:defRPr/>
            </a:pPr>
            <a:fld id="{594234B2-136F-4EFC-B5AA-4F068BBF312E}" type="slidenum">
              <a:rPr lang="en-US" smtClean="0">
                <a:solidFill>
                  <a:srgbClr val="FFFFFF"/>
                </a:solidFill>
                <a:cs typeface="Arial" charset="0"/>
              </a:rPr>
              <a:pPr fontAlgn="base">
                <a:spcBef>
                  <a:spcPct val="0"/>
                </a:spcBef>
                <a:spcAft>
                  <a:spcPct val="0"/>
                </a:spcAft>
                <a:defRPr/>
              </a:pPr>
              <a:t>‹#›</a:t>
            </a:fld>
            <a:endParaRPr lang="en-US" dirty="0">
              <a:solidFill>
                <a:srgbClr val="FFFFFF"/>
              </a:solidFill>
              <a:cs typeface="Arial" charset="0"/>
            </a:endParaRPr>
          </a:p>
        </p:txBody>
      </p:sp>
    </p:spTree>
    <p:extLst>
      <p:ext uri="{BB962C8B-B14F-4D97-AF65-F5344CB8AC3E}">
        <p14:creationId xmlns:p14="http://schemas.microsoft.com/office/powerpoint/2010/main" val="40885583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No bottom border">
    <p:spTree>
      <p:nvGrpSpPr>
        <p:cNvPr id="1" name=""/>
        <p:cNvGrpSpPr/>
        <p:nvPr/>
      </p:nvGrpSpPr>
      <p:grpSpPr>
        <a:xfrm>
          <a:off x="0" y="0"/>
          <a:ext cx="0" cy="0"/>
          <a:chOff x="0" y="0"/>
          <a:chExt cx="0" cy="0"/>
        </a:xfrm>
      </p:grpSpPr>
      <p:pic>
        <p:nvPicPr>
          <p:cNvPr id="6" name="Picture 2" descr="C:\Users\hannah\Desktop\1.png"/>
          <p:cNvPicPr>
            <a:picLocks noChangeAspect="1" noChangeArrowheads="1"/>
          </p:cNvPicPr>
          <p:nvPr userDrawn="1"/>
        </p:nvPicPr>
        <p:blipFill>
          <a:blip r:embed="rId2" cstate="print"/>
          <a:srcRect/>
          <a:stretch>
            <a:fillRect/>
          </a:stretch>
        </p:blipFill>
        <p:spPr bwMode="auto">
          <a:xfrm>
            <a:off x="-192088" y="0"/>
            <a:ext cx="9482138" cy="1431925"/>
          </a:xfrm>
          <a:prstGeom prst="rect">
            <a:avLst/>
          </a:prstGeom>
          <a:noFill/>
          <a:ln w="9525">
            <a:noFill/>
            <a:miter lim="800000"/>
            <a:headEnd/>
            <a:tailEnd/>
          </a:ln>
        </p:spPr>
      </p:pic>
      <p:sp>
        <p:nvSpPr>
          <p:cNvPr id="8" name="Title 1"/>
          <p:cNvSpPr>
            <a:spLocks noGrp="1"/>
          </p:cNvSpPr>
          <p:nvPr>
            <p:ph type="title"/>
          </p:nvPr>
        </p:nvSpPr>
        <p:spPr>
          <a:xfrm>
            <a:off x="263526" y="204788"/>
            <a:ext cx="8279226" cy="403225"/>
          </a:xfrm>
        </p:spPr>
        <p:txBody>
          <a:bodyPr>
            <a:noAutofit/>
          </a:bodyPr>
          <a:lstStyle>
            <a:lvl1pPr algn="l">
              <a:defRPr sz="2400">
                <a:solidFill>
                  <a:schemeClr val="bg1"/>
                </a:solidFill>
                <a:latin typeface="Tahoma" pitchFamily="34" charset="0"/>
                <a:cs typeface="Tahoma" pitchFamily="34" charset="0"/>
              </a:defRPr>
            </a:lvl1pPr>
          </a:lstStyle>
          <a:p>
            <a:r>
              <a:rPr lang="en-US" dirty="0" smtClean="0"/>
              <a:t>Click to edit Master title style</a:t>
            </a:r>
            <a:endParaRPr lang="en-US" dirty="0"/>
          </a:p>
        </p:txBody>
      </p:sp>
      <p:sp>
        <p:nvSpPr>
          <p:cNvPr id="9" name="Slide Number Placeholder 4"/>
          <p:cNvSpPr txBox="1">
            <a:spLocks/>
          </p:cNvSpPr>
          <p:nvPr userDrawn="1"/>
        </p:nvSpPr>
        <p:spPr>
          <a:xfrm>
            <a:off x="4199350" y="6492875"/>
            <a:ext cx="660423" cy="365125"/>
          </a:xfrm>
          <a:prstGeom prst="rect">
            <a:avLst/>
          </a:prstGeom>
        </p:spPr>
        <p:txBody>
          <a:bodyPr vert="horz" lIns="91440" tIns="45720" rIns="91440" bIns="45720" rtlCol="0" anchor="ctr"/>
          <a:lstStyle>
            <a:lvl1pPr algn="ctr">
              <a:defRPr sz="1000">
                <a:solidFill>
                  <a:schemeClr val="tx1"/>
                </a:solidFill>
                <a:latin typeface="+mn-lt"/>
              </a:defRPr>
            </a:lvl1pPr>
          </a:lstStyle>
          <a:p>
            <a:pPr fontAlgn="base">
              <a:spcBef>
                <a:spcPct val="0"/>
              </a:spcBef>
              <a:spcAft>
                <a:spcPct val="0"/>
              </a:spcAft>
              <a:defRPr/>
            </a:pPr>
            <a:fld id="{594234B2-136F-4EFC-B5AA-4F068BBF312E}" type="slidenum">
              <a:rPr lang="en-US" smtClean="0">
                <a:solidFill>
                  <a:prstClr val="black"/>
                </a:solidFill>
                <a:cs typeface="Arial" charset="0"/>
              </a:rPr>
              <a:pPr fontAlgn="base">
                <a:spcBef>
                  <a:spcPct val="0"/>
                </a:spcBef>
                <a:spcAft>
                  <a:spcPct val="0"/>
                </a:spcAft>
                <a:defRPr/>
              </a:pPr>
              <a:t>‹#›</a:t>
            </a:fld>
            <a:endParaRPr lang="en-US" dirty="0">
              <a:solidFill>
                <a:prstClr val="black"/>
              </a:solidFill>
              <a:cs typeface="Arial" charset="0"/>
            </a:endParaRPr>
          </a:p>
        </p:txBody>
      </p:sp>
    </p:spTree>
    <p:extLst>
      <p:ext uri="{BB962C8B-B14F-4D97-AF65-F5344CB8AC3E}">
        <p14:creationId xmlns:p14="http://schemas.microsoft.com/office/powerpoint/2010/main" val="21564229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0B0FE9BE-FB38-4679-A900-3B95F8EABD02}"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35379215"/>
      </p:ext>
    </p:extLst>
  </p:cSld>
  <p:clrMapOvr>
    <a:masterClrMapping/>
  </p:clrMapOvr>
  <p:transition xmlns:p14="http://schemas.microsoft.com/office/powerpoint/2010/mai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lide Universal">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5" descr="shutterstock_76938916.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shutterstock_10708528.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2" descr="shutterstock_12020635.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8" descr="shutterstock_58382266.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4"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r>
              <a:rPr lang="en-US" dirty="0" smtClean="0"/>
              <a:t>1/27/2015</a:t>
            </a:r>
            <a:endParaRPr lang="en-US" dirty="0"/>
          </a:p>
        </p:txBody>
      </p:sp>
      <p:sp>
        <p:nvSpPr>
          <p:cNvPr id="15" name="Slide Number Placeholder 2"/>
          <p:cNvSpPr>
            <a:spLocks noGrp="1"/>
          </p:cNvSpPr>
          <p:nvPr>
            <p:ph type="sldNum" sz="quarter" idx="15"/>
          </p:nvPr>
        </p:nvSpPr>
        <p:spPr/>
        <p:txBody>
          <a:bodyPr/>
          <a:lstStyle>
            <a:lvl1pPr>
              <a:defRPr/>
            </a:lvl1pPr>
          </a:lstStyle>
          <a:p>
            <a:pPr>
              <a:defRPr/>
            </a:pPr>
            <a:fld id="{54F15BC2-9D9F-4186-B28E-9D79A555319F}" type="slidenum">
              <a:rPr lang="en-US" smtClean="0"/>
              <a:pPr>
                <a:defRPr/>
              </a:pPr>
              <a:t>‹#›</a:t>
            </a:fld>
            <a:endParaRPr lang="en-US" dirty="0"/>
          </a:p>
        </p:txBody>
      </p:sp>
    </p:spTree>
    <p:extLst>
      <p:ext uri="{BB962C8B-B14F-4D97-AF65-F5344CB8AC3E}">
        <p14:creationId xmlns:p14="http://schemas.microsoft.com/office/powerpoint/2010/main" val="3318272645"/>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63526" y="898525"/>
            <a:ext cx="8742362" cy="533558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E592BFF3-1780-45C6-9448-75F7C7AA508B}" type="slidenum">
              <a:rPr lang="en-US"/>
              <a:pPr>
                <a:defRPr/>
              </a:pPr>
              <a:t>‹#›</a:t>
            </a:fld>
            <a:endParaRPr lang="en-US" dirty="0"/>
          </a:p>
        </p:txBody>
      </p:sp>
    </p:spTree>
    <p:extLst>
      <p:ext uri="{BB962C8B-B14F-4D97-AF65-F5344CB8AC3E}">
        <p14:creationId xmlns:p14="http://schemas.microsoft.com/office/powerpoint/2010/main" val="3523579667"/>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lang="en-US"/>
          </a:p>
        </p:txBody>
      </p:sp>
      <p:sp>
        <p:nvSpPr>
          <p:cNvPr id="5" name="Content Placeholder 4"/>
          <p:cNvSpPr>
            <a:spLocks noGrp="1"/>
          </p:cNvSpPr>
          <p:nvPr>
            <p:ph sz="quarter" idx="14"/>
          </p:nvPr>
        </p:nvSpPr>
        <p:spPr>
          <a:xfrm>
            <a:off x="365760" y="1645920"/>
            <a:ext cx="8326438" cy="43891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1"/>
          <p:cNvSpPr>
            <a:spLocks noGrp="1"/>
          </p:cNvSpPr>
          <p:nvPr>
            <p:ph type="sldNum" sz="quarter" idx="15"/>
          </p:nvPr>
        </p:nvSpPr>
        <p:spPr/>
        <p:txBody>
          <a:bodyPr/>
          <a:lstStyle>
            <a:lvl1pPr>
              <a:defRPr/>
            </a:lvl1pPr>
          </a:lstStyle>
          <a:p>
            <a:pPr>
              <a:defRPr/>
            </a:pPr>
            <a:fld id="{54F15BC2-9D9F-4186-B28E-9D79A555319F}" type="slidenum">
              <a:rPr lang="en-US" smtClean="0"/>
              <a:pPr>
                <a:defRPr/>
              </a:pPr>
              <a:t>‹#›</a:t>
            </a:fld>
            <a:endParaRPr lang="en-US" dirty="0"/>
          </a:p>
        </p:txBody>
      </p:sp>
      <p:sp>
        <p:nvSpPr>
          <p:cNvPr id="6" name="Date Placeholder 2"/>
          <p:cNvSpPr>
            <a:spLocks noGrp="1"/>
          </p:cNvSpPr>
          <p:nvPr>
            <p:ph type="dt" sz="half" idx="16"/>
          </p:nvPr>
        </p:nvSpPr>
        <p:spPr/>
        <p:txBody>
          <a:bodyPr/>
          <a:lstStyle>
            <a:lvl1pPr>
              <a:defRPr/>
            </a:lvl1pPr>
          </a:lstStyle>
          <a:p>
            <a:r>
              <a:rPr lang="en-US" dirty="0" smtClean="0"/>
              <a:t>1/27/2015</a:t>
            </a:r>
            <a:endParaRPr lang="en-US" dirty="0"/>
          </a:p>
        </p:txBody>
      </p:sp>
    </p:spTree>
    <p:extLst>
      <p:ext uri="{BB962C8B-B14F-4D97-AF65-F5344CB8AC3E}">
        <p14:creationId xmlns:p14="http://schemas.microsoft.com/office/powerpoint/2010/main" val="2791282776"/>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Slide Technologist">
    <p:spTree>
      <p:nvGrpSpPr>
        <p:cNvPr id="1" name=""/>
        <p:cNvGrpSpPr/>
        <p:nvPr/>
      </p:nvGrpSpPr>
      <p:grpSpPr>
        <a:xfrm>
          <a:off x="0" y="0"/>
          <a:ext cx="0" cy="0"/>
          <a:chOff x="0" y="0"/>
          <a:chExt cx="0" cy="0"/>
        </a:xfrm>
      </p:grpSpPr>
      <p:sp>
        <p:nvSpPr>
          <p:cNvPr id="5" name="Rectangle 4"/>
          <p:cNvSpPr/>
          <p:nvPr/>
        </p:nvSpPr>
        <p:spPr>
          <a:xfrm>
            <a:off x="-1588"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18" descr="shutterstock_2958161.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6870700" y="0"/>
            <a:ext cx="22733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32" descr="ISP2093881.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35" descr="shutterstock_12412126.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2284413"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9" descr="shutterstock_43012507.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3588" y="0"/>
            <a:ext cx="2271712"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r>
              <a:rPr lang="en-US" dirty="0" smtClean="0"/>
              <a:t>1/27/2015</a:t>
            </a:r>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54F15BC2-9D9F-4186-B28E-9D79A555319F}" type="slidenum">
              <a:rPr lang="en-US" smtClean="0"/>
              <a:pPr>
                <a:defRPr/>
              </a:pPr>
              <a:t>‹#›</a:t>
            </a:fld>
            <a:endParaRPr lang="en-US" dirty="0"/>
          </a:p>
        </p:txBody>
      </p:sp>
    </p:spTree>
    <p:extLst>
      <p:ext uri="{BB962C8B-B14F-4D97-AF65-F5344CB8AC3E}">
        <p14:creationId xmlns:p14="http://schemas.microsoft.com/office/powerpoint/2010/main" val="1461099271"/>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People and Tech">
    <p:spTree>
      <p:nvGrpSpPr>
        <p:cNvPr id="1" name=""/>
        <p:cNvGrpSpPr/>
        <p:nvPr/>
      </p:nvGrpSpPr>
      <p:grpSpPr>
        <a:xfrm>
          <a:off x="0" y="0"/>
          <a:ext cx="0" cy="0"/>
          <a:chOff x="0" y="0"/>
          <a:chExt cx="0" cy="0"/>
        </a:xfrm>
      </p:grpSpPr>
      <p:sp>
        <p:nvSpPr>
          <p:cNvPr id="5" name="Rectangle 4"/>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Placeholder 8" descr="shutterstock_77990686.jpg"/>
          <p:cNvPicPr>
            <a:picLocks noChangeAspect="1"/>
          </p:cNvPicPr>
          <p:nvPr/>
        </p:nvPicPr>
        <p:blipFill>
          <a:blip r:embed="rId3" cstate="print">
            <a:extLst>
              <a:ext uri="{28A0092B-C50C-407E-A947-70E740481C1C}">
                <a14:useLocalDpi xmlns:a14="http://schemas.microsoft.com/office/drawing/2010/main"/>
              </a:ext>
            </a:extLst>
          </a:blip>
          <a:srcRect r="-2"/>
          <a:stretch>
            <a:fillRect/>
          </a:stretch>
        </p:blipFill>
        <p:spPr bwMode="auto">
          <a:xfrm>
            <a:off x="2286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iStock_000017402661Medium.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6858000" y="0"/>
            <a:ext cx="2286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Placeholder 13" descr="shutterstock_32048539.jpg"/>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Placeholder 15" descr="shutterstock_11304505.jpg"/>
          <p:cNvPicPr>
            <a:picLocks noChangeAspect="1"/>
          </p:cNvPicPr>
          <p:nvPr/>
        </p:nvPicPr>
        <p:blipFill>
          <a:blip r:embed="rId6" cstate="print">
            <a:extLst>
              <a:ext uri="{28A0092B-C50C-407E-A947-70E740481C1C}">
                <a14:useLocalDpi xmlns:a14="http://schemas.microsoft.com/office/drawing/2010/main"/>
              </a:ext>
            </a:extLst>
          </a:blip>
          <a:srcRect/>
          <a:stretch>
            <a:fillRect/>
          </a:stretch>
        </p:blipFill>
        <p:spPr bwMode="auto">
          <a:xfrm>
            <a:off x="4572000" y="0"/>
            <a:ext cx="2271713"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r>
              <a:rPr lang="en-US" dirty="0" smtClean="0"/>
              <a:t>1/27/2015</a:t>
            </a:r>
            <a:endParaRPr lang="en-US" dirty="0"/>
          </a:p>
        </p:txBody>
      </p:sp>
      <p:sp>
        <p:nvSpPr>
          <p:cNvPr id="14" name="Slide Number Placeholder 2"/>
          <p:cNvSpPr>
            <a:spLocks noGrp="1"/>
          </p:cNvSpPr>
          <p:nvPr>
            <p:ph type="sldNum" sz="quarter" idx="15"/>
          </p:nvPr>
        </p:nvSpPr>
        <p:spPr/>
        <p:txBody>
          <a:bodyPr/>
          <a:lstStyle>
            <a:lvl1pPr>
              <a:defRPr/>
            </a:lvl1pPr>
          </a:lstStyle>
          <a:p>
            <a:pPr>
              <a:defRPr/>
            </a:pPr>
            <a:fld id="{54F15BC2-9D9F-4186-B28E-9D79A555319F}" type="slidenum">
              <a:rPr lang="en-US" smtClean="0"/>
              <a:pPr>
                <a:defRPr/>
              </a:pPr>
              <a:t>‹#›</a:t>
            </a:fld>
            <a:endParaRPr lang="en-US" dirty="0"/>
          </a:p>
        </p:txBody>
      </p:sp>
    </p:spTree>
    <p:extLst>
      <p:ext uri="{BB962C8B-B14F-4D97-AF65-F5344CB8AC3E}">
        <p14:creationId xmlns:p14="http://schemas.microsoft.com/office/powerpoint/2010/main" val="2355418136"/>
      </p:ext>
    </p:extLst>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Slide Aspiration">
    <p:spTree>
      <p:nvGrpSpPr>
        <p:cNvPr id="1" name=""/>
        <p:cNvGrpSpPr/>
        <p:nvPr/>
      </p:nvGrpSpPr>
      <p:grpSpPr>
        <a:xfrm>
          <a:off x="0" y="0"/>
          <a:ext cx="0" cy="0"/>
          <a:chOff x="0" y="0"/>
          <a:chExt cx="0" cy="0"/>
        </a:xfrm>
      </p:grpSpPr>
      <p:sp>
        <p:nvSpPr>
          <p:cNvPr id="5" name="Rectangle 4"/>
          <p:cNvSpPr/>
          <p:nvPr/>
        </p:nvSpPr>
        <p:spPr>
          <a:xfrm>
            <a:off x="0" y="0"/>
            <a:ext cx="9170988"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6"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Placeholder 10" descr="cover-rgb.jp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0" y="0"/>
            <a:ext cx="9144000" cy="280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7" name="Text Placeholder 15"/>
          <p:cNvSpPr>
            <a:spLocks noGrp="1"/>
          </p:cNvSpPr>
          <p:nvPr>
            <p:ph type="body" sz="quarter" idx="13"/>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4"/>
          </p:nvPr>
        </p:nvSpPr>
        <p:spPr/>
        <p:txBody>
          <a:bodyPr/>
          <a:lstStyle>
            <a:lvl1pPr>
              <a:defRPr/>
            </a:lvl1pPr>
          </a:lstStyle>
          <a:p>
            <a:r>
              <a:rPr lang="en-US" dirty="0" smtClean="0"/>
              <a:t>1/27/2015</a:t>
            </a:r>
            <a:endParaRPr lang="en-US" dirty="0"/>
          </a:p>
        </p:txBody>
      </p:sp>
      <p:sp>
        <p:nvSpPr>
          <p:cNvPr id="12" name="Slide Number Placeholder 2"/>
          <p:cNvSpPr>
            <a:spLocks noGrp="1"/>
          </p:cNvSpPr>
          <p:nvPr>
            <p:ph type="sldNum" sz="quarter" idx="15"/>
          </p:nvPr>
        </p:nvSpPr>
        <p:spPr/>
        <p:txBody>
          <a:bodyPr/>
          <a:lstStyle>
            <a:lvl1pPr>
              <a:defRPr/>
            </a:lvl1pPr>
          </a:lstStyle>
          <a:p>
            <a:pPr>
              <a:defRPr/>
            </a:pPr>
            <a:fld id="{54F15BC2-9D9F-4186-B28E-9D79A555319F}" type="slidenum">
              <a:rPr lang="en-US" smtClean="0"/>
              <a:pPr>
                <a:defRPr/>
              </a:pPr>
              <a:t>‹#›</a:t>
            </a:fld>
            <a:endParaRPr lang="en-US" dirty="0"/>
          </a:p>
        </p:txBody>
      </p:sp>
    </p:spTree>
    <p:extLst>
      <p:ext uri="{BB962C8B-B14F-4D97-AF65-F5344CB8AC3E}">
        <p14:creationId xmlns:p14="http://schemas.microsoft.com/office/powerpoint/2010/main" val="1104665787"/>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Slide Custom 4 Images">
    <p:spTree>
      <p:nvGrpSpPr>
        <p:cNvPr id="1" name=""/>
        <p:cNvGrpSpPr/>
        <p:nvPr/>
      </p:nvGrpSpPr>
      <p:grpSpPr>
        <a:xfrm>
          <a:off x="0" y="0"/>
          <a:ext cx="0" cy="0"/>
          <a:chOff x="0" y="0"/>
          <a:chExt cx="0" cy="0"/>
        </a:xfrm>
      </p:grpSpPr>
      <p:sp>
        <p:nvSpPr>
          <p:cNvPr id="14" name="Rectangle 13"/>
          <p:cNvSpPr/>
          <p:nvPr/>
        </p:nvSpPr>
        <p:spPr>
          <a:xfrm>
            <a:off x="-11113" y="0"/>
            <a:ext cx="9172576"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15"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809875"/>
            <a:ext cx="9174163"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9" name="Picture Placeholder 15"/>
          <p:cNvSpPr>
            <a:spLocks noGrp="1"/>
          </p:cNvSpPr>
          <p:nvPr>
            <p:ph type="pic" sz="quarter" idx="14"/>
          </p:nvPr>
        </p:nvSpPr>
        <p:spPr>
          <a:xfrm>
            <a:off x="2285999"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0" name="Picture Placeholder 15"/>
          <p:cNvSpPr>
            <a:spLocks noGrp="1"/>
          </p:cNvSpPr>
          <p:nvPr>
            <p:ph type="pic" sz="quarter" idx="15"/>
          </p:nvPr>
        </p:nvSpPr>
        <p:spPr>
          <a:xfrm>
            <a:off x="4571999" y="0"/>
            <a:ext cx="2271889"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1" name="Picture Placeholder 15"/>
          <p:cNvSpPr>
            <a:spLocks noGrp="1"/>
          </p:cNvSpPr>
          <p:nvPr>
            <p:ph type="pic" sz="quarter" idx="16"/>
          </p:nvPr>
        </p:nvSpPr>
        <p:spPr>
          <a:xfrm>
            <a:off x="6857999" y="0"/>
            <a:ext cx="2315683"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12"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3"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6" name="Text Placeholder 15"/>
          <p:cNvSpPr>
            <a:spLocks noGrp="1"/>
          </p:cNvSpPr>
          <p:nvPr>
            <p:ph type="body" sz="quarter" idx="17"/>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7" name="Date Placeholder 1"/>
          <p:cNvSpPr>
            <a:spLocks noGrp="1"/>
          </p:cNvSpPr>
          <p:nvPr>
            <p:ph type="dt" sz="half" idx="18"/>
          </p:nvPr>
        </p:nvSpPr>
        <p:spPr/>
        <p:txBody>
          <a:bodyPr/>
          <a:lstStyle>
            <a:lvl1pPr>
              <a:defRPr/>
            </a:lvl1pPr>
          </a:lstStyle>
          <a:p>
            <a:r>
              <a:rPr lang="en-US" dirty="0" smtClean="0"/>
              <a:t>1/27/2015</a:t>
            </a:r>
            <a:endParaRPr lang="en-US" dirty="0"/>
          </a:p>
        </p:txBody>
      </p:sp>
      <p:sp>
        <p:nvSpPr>
          <p:cNvPr id="18" name="Slide Number Placeholder 2"/>
          <p:cNvSpPr>
            <a:spLocks noGrp="1"/>
          </p:cNvSpPr>
          <p:nvPr>
            <p:ph type="sldNum" sz="quarter" idx="19"/>
          </p:nvPr>
        </p:nvSpPr>
        <p:spPr/>
        <p:txBody>
          <a:bodyPr/>
          <a:lstStyle>
            <a:lvl1pPr>
              <a:defRPr/>
            </a:lvl1pPr>
          </a:lstStyle>
          <a:p>
            <a:pPr>
              <a:defRPr/>
            </a:pPr>
            <a:fld id="{54F15BC2-9D9F-4186-B28E-9D79A555319F}" type="slidenum">
              <a:rPr lang="en-US" smtClean="0"/>
              <a:pPr>
                <a:defRPr/>
              </a:pPr>
              <a:t>‹#›</a:t>
            </a:fld>
            <a:endParaRPr lang="en-US" dirty="0"/>
          </a:p>
        </p:txBody>
      </p:sp>
    </p:spTree>
    <p:extLst>
      <p:ext uri="{BB962C8B-B14F-4D97-AF65-F5344CB8AC3E}">
        <p14:creationId xmlns:p14="http://schemas.microsoft.com/office/powerpoint/2010/main" val="1854073714"/>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Custom 1 Image">
    <p:spTree>
      <p:nvGrpSpPr>
        <p:cNvPr id="1" name=""/>
        <p:cNvGrpSpPr/>
        <p:nvPr/>
      </p:nvGrpSpPr>
      <p:grpSpPr>
        <a:xfrm>
          <a:off x="0" y="0"/>
          <a:ext cx="0" cy="0"/>
          <a:chOff x="0" y="0"/>
          <a:chExt cx="0" cy="0"/>
        </a:xfrm>
      </p:grpSpPr>
      <p:sp>
        <p:nvSpPr>
          <p:cNvPr id="6" name="Rectangle 5"/>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8"/>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2809875"/>
            <a:ext cx="9144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Picture Placeholder 15"/>
          <p:cNvSpPr>
            <a:spLocks noGrp="1"/>
          </p:cNvSpPr>
          <p:nvPr>
            <p:ph type="pic" sz="quarter" idx="13"/>
          </p:nvPr>
        </p:nvSpPr>
        <p:spPr>
          <a:xfrm>
            <a:off x="-1" y="0"/>
            <a:ext cx="9144001" cy="2809875"/>
          </a:xfrm>
          <a:prstGeom prst="rect">
            <a:avLst/>
          </a:prstGeom>
        </p:spPr>
        <p:txBody>
          <a:bodyPr rtlCol="0">
            <a:normAutofit/>
          </a:bodyPr>
          <a:lstStyle>
            <a:lvl1pPr marL="0" indent="0">
              <a:buFontTx/>
              <a:buNone/>
              <a:defRPr sz="1800"/>
            </a:lvl1pPr>
          </a:lstStyle>
          <a:p>
            <a:pPr lvl="0"/>
            <a:r>
              <a:rPr lang="en-US" noProof="0" dirty="0" smtClean="0"/>
              <a:t>Drag picture to placeholder or click icon to add</a:t>
            </a:r>
            <a:endParaRPr lang="en-US" noProof="0" dirty="0"/>
          </a:p>
        </p:txBody>
      </p:sp>
      <p:sp>
        <p:nvSpPr>
          <p:cNvPr id="9" name="Rectangle 2"/>
          <p:cNvSpPr>
            <a:spLocks noGrp="1" noChangeArrowheads="1"/>
          </p:cNvSpPr>
          <p:nvPr>
            <p:ph type="ctrTitle"/>
          </p:nvPr>
        </p:nvSpPr>
        <p:spPr>
          <a:xfrm>
            <a:off x="450912" y="3157836"/>
            <a:ext cx="7909316" cy="765053"/>
          </a:xfrm>
          <a:prstGeom prst="rect">
            <a:avLst/>
          </a:prstGeom>
        </p:spPr>
        <p:txBody>
          <a:bodyPr/>
          <a:lstStyle>
            <a:lvl1pPr algn="l">
              <a:lnSpc>
                <a:spcPct val="90000"/>
              </a:lnSpc>
              <a:defRPr sz="2800" b="1">
                <a:solidFill>
                  <a:schemeClr val="bg1"/>
                </a:solidFill>
                <a:latin typeface="+mn-lt"/>
              </a:defRPr>
            </a:lvl1pPr>
          </a:lstStyle>
          <a:p>
            <a:r>
              <a:rPr lang="en-US" smtClean="0"/>
              <a:t>Click to edit Master title style</a:t>
            </a:r>
            <a:endParaRPr lang="en-US" dirty="0"/>
          </a:p>
        </p:txBody>
      </p:sp>
      <p:sp>
        <p:nvSpPr>
          <p:cNvPr id="10" name="Rectangle 3"/>
          <p:cNvSpPr>
            <a:spLocks noGrp="1" noChangeArrowheads="1"/>
          </p:cNvSpPr>
          <p:nvPr>
            <p:ph type="subTitle" idx="1"/>
          </p:nvPr>
        </p:nvSpPr>
        <p:spPr>
          <a:xfrm>
            <a:off x="450913" y="4165407"/>
            <a:ext cx="7909316" cy="429768"/>
          </a:xfrm>
          <a:prstGeom prst="rect">
            <a:avLst/>
          </a:prstGeom>
        </p:spPr>
        <p:txBody>
          <a:bodyPr/>
          <a:lstStyle>
            <a:lvl1pPr marL="0" indent="0">
              <a:lnSpc>
                <a:spcPct val="90000"/>
              </a:lnSpc>
              <a:buFont typeface="Wingdings" pitchFamily="28" charset="2"/>
              <a:buNone/>
              <a:defRPr sz="2000" b="0" baseline="0">
                <a:solidFill>
                  <a:srgbClr val="FFFFFF"/>
                </a:solidFill>
                <a:latin typeface="Verdana"/>
                <a:cs typeface="Verdana"/>
              </a:defRPr>
            </a:lvl1pPr>
          </a:lstStyle>
          <a:p>
            <a:r>
              <a:rPr lang="en-US" smtClean="0"/>
              <a:t>Click to edit Master subtitle style</a:t>
            </a:r>
            <a:endParaRPr lang="en-US" dirty="0"/>
          </a:p>
        </p:txBody>
      </p:sp>
      <p:sp>
        <p:nvSpPr>
          <p:cNvPr id="12" name="Text Placeholder 15"/>
          <p:cNvSpPr>
            <a:spLocks noGrp="1"/>
          </p:cNvSpPr>
          <p:nvPr>
            <p:ph type="body" sz="quarter" idx="14"/>
          </p:nvPr>
        </p:nvSpPr>
        <p:spPr>
          <a:xfrm>
            <a:off x="442206" y="4887456"/>
            <a:ext cx="7918022" cy="378005"/>
          </a:xfrm>
          <a:prstGeom prst="rect">
            <a:avLst/>
          </a:prstGeom>
        </p:spPr>
        <p:txBody>
          <a:bodyPr/>
          <a:lstStyle>
            <a:lvl1pPr marL="0" indent="0">
              <a:buFontTx/>
              <a:buNone/>
              <a:defRPr sz="1600">
                <a:solidFill>
                  <a:schemeClr val="bg1"/>
                </a:solidFill>
                <a:latin typeface="Verdana"/>
              </a:defRPr>
            </a:lvl1pPr>
          </a:lstStyle>
          <a:p>
            <a:pPr lvl="0"/>
            <a:r>
              <a:rPr lang="en-US" smtClean="0"/>
              <a:t>Click to edit Master text styles</a:t>
            </a:r>
          </a:p>
        </p:txBody>
      </p:sp>
      <p:sp>
        <p:nvSpPr>
          <p:cNvPr id="11" name="Date Placeholder 1"/>
          <p:cNvSpPr>
            <a:spLocks noGrp="1"/>
          </p:cNvSpPr>
          <p:nvPr>
            <p:ph type="dt" sz="half" idx="15"/>
          </p:nvPr>
        </p:nvSpPr>
        <p:spPr/>
        <p:txBody>
          <a:bodyPr/>
          <a:lstStyle>
            <a:lvl1pPr>
              <a:defRPr/>
            </a:lvl1pPr>
          </a:lstStyle>
          <a:p>
            <a:r>
              <a:rPr lang="en-US" dirty="0" smtClean="0"/>
              <a:t>1/27/2015</a:t>
            </a:r>
            <a:endParaRPr lang="en-US" dirty="0"/>
          </a:p>
        </p:txBody>
      </p:sp>
      <p:sp>
        <p:nvSpPr>
          <p:cNvPr id="13" name="Slide Number Placeholder 2"/>
          <p:cNvSpPr>
            <a:spLocks noGrp="1"/>
          </p:cNvSpPr>
          <p:nvPr>
            <p:ph type="sldNum" sz="quarter" idx="16"/>
          </p:nvPr>
        </p:nvSpPr>
        <p:spPr/>
        <p:txBody>
          <a:bodyPr/>
          <a:lstStyle>
            <a:lvl1pPr>
              <a:defRPr/>
            </a:lvl1pPr>
          </a:lstStyle>
          <a:p>
            <a:pPr>
              <a:defRPr/>
            </a:pPr>
            <a:fld id="{54F15BC2-9D9F-4186-B28E-9D79A555319F}" type="slidenum">
              <a:rPr lang="en-US" smtClean="0"/>
              <a:pPr>
                <a:defRPr/>
              </a:pPr>
              <a:t>‹#›</a:t>
            </a:fld>
            <a:endParaRPr lang="en-US" dirty="0"/>
          </a:p>
        </p:txBody>
      </p:sp>
    </p:spTree>
    <p:extLst>
      <p:ext uri="{BB962C8B-B14F-4D97-AF65-F5344CB8AC3E}">
        <p14:creationId xmlns:p14="http://schemas.microsoft.com/office/powerpoint/2010/main" val="2714914976"/>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3" name="Picture 7"/>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591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title"/>
          </p:nvPr>
        </p:nvSpPr>
        <p:spPr>
          <a:xfrm>
            <a:off x="457200" y="2417899"/>
            <a:ext cx="8229600" cy="1143000"/>
          </a:xfrm>
          <a:prstGeom prst="rect">
            <a:avLst/>
          </a:prstGeom>
        </p:spPr>
        <p:txBody>
          <a:bodyPr/>
          <a:lstStyle>
            <a:lvl1pPr algn="l">
              <a:defRPr sz="4600" b="1">
                <a:solidFill>
                  <a:srgbClr val="FFFFFF"/>
                </a:solidFill>
                <a:latin typeface="Verdana"/>
                <a:cs typeface="Verdana"/>
              </a:defRPr>
            </a:lvl1pPr>
          </a:lstStyle>
          <a:p>
            <a:r>
              <a:rPr lang="en-US" smtClean="0"/>
              <a:t>Click to edit Master title style</a:t>
            </a:r>
            <a:endParaRPr lang="en-US" dirty="0"/>
          </a:p>
        </p:txBody>
      </p:sp>
      <p:sp>
        <p:nvSpPr>
          <p:cNvPr id="4" name="Slide Number Placeholder 2"/>
          <p:cNvSpPr>
            <a:spLocks noGrp="1"/>
          </p:cNvSpPr>
          <p:nvPr>
            <p:ph type="sldNum" sz="quarter" idx="10"/>
          </p:nvPr>
        </p:nvSpPr>
        <p:spPr/>
        <p:txBody>
          <a:bodyPr/>
          <a:lstStyle>
            <a:lvl1pPr>
              <a:defRPr/>
            </a:lvl1pPr>
          </a:lstStyle>
          <a:p>
            <a:pPr>
              <a:defRPr/>
            </a:pPr>
            <a:fld id="{54F15BC2-9D9F-4186-B28E-9D79A555319F}" type="slidenum">
              <a:rPr lang="en-US" smtClean="0"/>
              <a:pPr>
                <a:defRPr/>
              </a:pPr>
              <a:t>‹#›</a:t>
            </a:fld>
            <a:endParaRPr lang="en-US" dirty="0"/>
          </a:p>
        </p:txBody>
      </p:sp>
      <p:sp>
        <p:nvSpPr>
          <p:cNvPr id="5" name="Date Placeholder 3"/>
          <p:cNvSpPr>
            <a:spLocks noGrp="1"/>
          </p:cNvSpPr>
          <p:nvPr>
            <p:ph type="dt" sz="half" idx="11"/>
          </p:nvPr>
        </p:nvSpPr>
        <p:spPr/>
        <p:txBody>
          <a:bodyPr/>
          <a:lstStyle>
            <a:lvl1pPr>
              <a:defRPr/>
            </a:lvl1pPr>
          </a:lstStyle>
          <a:p>
            <a:r>
              <a:rPr lang="en-US" dirty="0" smtClean="0"/>
              <a:t>1/27/2015</a:t>
            </a:r>
            <a:endParaRPr lang="en-US" dirty="0"/>
          </a:p>
        </p:txBody>
      </p:sp>
    </p:spTree>
    <p:extLst>
      <p:ext uri="{BB962C8B-B14F-4D97-AF65-F5344CB8AC3E}">
        <p14:creationId xmlns:p14="http://schemas.microsoft.com/office/powerpoint/2010/main" val="142557717"/>
      </p:ext>
    </p:extLst>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N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
          <p:cNvSpPr>
            <a:spLocks noGrp="1"/>
          </p:cNvSpPr>
          <p:nvPr>
            <p:ph type="sldNum" sz="quarter" idx="10"/>
          </p:nvPr>
        </p:nvSpPr>
        <p:spPr/>
        <p:txBody>
          <a:bodyPr/>
          <a:lstStyle>
            <a:lvl1pPr>
              <a:defRPr/>
            </a:lvl1pPr>
          </a:lstStyle>
          <a:p>
            <a:pPr>
              <a:defRPr/>
            </a:pPr>
            <a:fld id="{54F15BC2-9D9F-4186-B28E-9D79A555319F}" type="slidenum">
              <a:rPr lang="en-US" smtClean="0"/>
              <a:pPr>
                <a:defRPr/>
              </a:pPr>
              <a:t>‹#›</a:t>
            </a:fld>
            <a:endParaRPr lang="en-US" dirty="0"/>
          </a:p>
        </p:txBody>
      </p:sp>
      <p:sp>
        <p:nvSpPr>
          <p:cNvPr id="4" name="Date Placeholder 2"/>
          <p:cNvSpPr>
            <a:spLocks noGrp="1"/>
          </p:cNvSpPr>
          <p:nvPr>
            <p:ph type="dt" sz="half" idx="11"/>
          </p:nvPr>
        </p:nvSpPr>
        <p:spPr/>
        <p:txBody>
          <a:bodyPr/>
          <a:lstStyle>
            <a:lvl1pPr>
              <a:defRPr/>
            </a:lvl1pPr>
          </a:lstStyle>
          <a:p>
            <a:r>
              <a:rPr lang="en-US" dirty="0" smtClean="0"/>
              <a:t>1/27/2015</a:t>
            </a:r>
            <a:endParaRPr lang="en-US" dirty="0"/>
          </a:p>
        </p:txBody>
      </p:sp>
    </p:spTree>
    <p:extLst>
      <p:ext uri="{BB962C8B-B14F-4D97-AF65-F5344CB8AC3E}">
        <p14:creationId xmlns:p14="http://schemas.microsoft.com/office/powerpoint/2010/main" val="3391342736"/>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2 Content ">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74826"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24"/>
          </p:nvPr>
        </p:nvSpPr>
        <p:spPr>
          <a:xfrm>
            <a:off x="4738864" y="1636663"/>
            <a:ext cx="3952702"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6" name="Slide Number Placeholder 1"/>
          <p:cNvSpPr>
            <a:spLocks noGrp="1"/>
          </p:cNvSpPr>
          <p:nvPr>
            <p:ph type="sldNum" sz="quarter" idx="25"/>
          </p:nvPr>
        </p:nvSpPr>
        <p:spPr/>
        <p:txBody>
          <a:bodyPr/>
          <a:lstStyle>
            <a:lvl1pPr>
              <a:defRPr/>
            </a:lvl1pPr>
          </a:lstStyle>
          <a:p>
            <a:pPr>
              <a:defRPr/>
            </a:pPr>
            <a:fld id="{54F15BC2-9D9F-4186-B28E-9D79A555319F}" type="slidenum">
              <a:rPr lang="en-US" smtClean="0"/>
              <a:pPr>
                <a:defRPr/>
              </a:pPr>
              <a:t>‹#›</a:t>
            </a:fld>
            <a:endParaRPr lang="en-US" dirty="0"/>
          </a:p>
        </p:txBody>
      </p:sp>
      <p:sp>
        <p:nvSpPr>
          <p:cNvPr id="7" name="Date Placeholder 2"/>
          <p:cNvSpPr>
            <a:spLocks noGrp="1"/>
          </p:cNvSpPr>
          <p:nvPr>
            <p:ph type="dt" sz="half" idx="26"/>
          </p:nvPr>
        </p:nvSpPr>
        <p:spPr/>
        <p:txBody>
          <a:bodyPr/>
          <a:lstStyle>
            <a:lvl1pPr>
              <a:defRPr/>
            </a:lvl1pPr>
          </a:lstStyle>
          <a:p>
            <a:r>
              <a:rPr lang="en-US" dirty="0" smtClean="0"/>
              <a:t>1/27/2015</a:t>
            </a:r>
            <a:endParaRPr lang="en-US" dirty="0"/>
          </a:p>
        </p:txBody>
      </p:sp>
    </p:spTree>
    <p:extLst>
      <p:ext uri="{BB962C8B-B14F-4D97-AF65-F5344CB8AC3E}">
        <p14:creationId xmlns:p14="http://schemas.microsoft.com/office/powerpoint/2010/main" val="2536135289"/>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6" name="Text Placeholder 2"/>
          <p:cNvSpPr>
            <a:spLocks noGrp="1"/>
          </p:cNvSpPr>
          <p:nvPr>
            <p:ph type="body" idx="1"/>
          </p:nvPr>
        </p:nvSpPr>
        <p:spPr>
          <a:xfrm>
            <a:off x="366889" y="1645920"/>
            <a:ext cx="4035247" cy="789828"/>
          </a:xfrm>
          <a:prstGeom prst="rect">
            <a:avLst/>
          </a:prstGeom>
        </p:spPr>
        <p:txBody>
          <a:bodyPr anchor="b">
            <a:noAutofit/>
          </a:bodyPr>
          <a:lstStyle>
            <a:lvl1pPr marL="0" indent="0" algn="ctr">
              <a:lnSpc>
                <a:spcPts val="3000"/>
              </a:lnSpc>
              <a:spcBef>
                <a:spcPts val="0"/>
              </a:spcBef>
              <a:buNone/>
              <a:defRPr sz="2600" b="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Text Placeholder 2"/>
          <p:cNvSpPr>
            <a:spLocks noGrp="1"/>
          </p:cNvSpPr>
          <p:nvPr>
            <p:ph type="body" idx="17"/>
          </p:nvPr>
        </p:nvSpPr>
        <p:spPr>
          <a:xfrm>
            <a:off x="4703762" y="1645920"/>
            <a:ext cx="3987803" cy="789828"/>
          </a:xfrm>
          <a:prstGeom prst="rect">
            <a:avLst/>
          </a:prstGeom>
        </p:spPr>
        <p:txBody>
          <a:bodyPr anchor="b">
            <a:noAutofit/>
          </a:bodyPr>
          <a:lstStyle>
            <a:lvl1pPr marL="0" indent="0" algn="ctr">
              <a:lnSpc>
                <a:spcPts val="3000"/>
              </a:lnSpc>
              <a:spcBef>
                <a:spcPts val="0"/>
              </a:spcBef>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Content Placeholder 4"/>
          <p:cNvSpPr>
            <a:spLocks noGrp="1"/>
          </p:cNvSpPr>
          <p:nvPr>
            <p:ph sz="quarter" idx="24"/>
          </p:nvPr>
        </p:nvSpPr>
        <p:spPr>
          <a:xfrm>
            <a:off x="357187" y="2659063"/>
            <a:ext cx="4044950"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Content Placeholder 7"/>
          <p:cNvSpPr>
            <a:spLocks noGrp="1"/>
          </p:cNvSpPr>
          <p:nvPr>
            <p:ph sz="quarter" idx="25"/>
          </p:nvPr>
        </p:nvSpPr>
        <p:spPr>
          <a:xfrm>
            <a:off x="4703762" y="2659063"/>
            <a:ext cx="3987803" cy="335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6"/>
          </p:nvPr>
        </p:nvSpPr>
        <p:spPr/>
        <p:txBody>
          <a:bodyPr/>
          <a:lstStyle>
            <a:lvl1pPr>
              <a:defRPr/>
            </a:lvl1pPr>
          </a:lstStyle>
          <a:p>
            <a:pPr>
              <a:defRPr/>
            </a:pPr>
            <a:fld id="{54F15BC2-9D9F-4186-B28E-9D79A555319F}" type="slidenum">
              <a:rPr lang="en-US" smtClean="0"/>
              <a:pPr>
                <a:defRPr/>
              </a:pPr>
              <a:t>‹#›</a:t>
            </a:fld>
            <a:endParaRPr lang="en-US" dirty="0"/>
          </a:p>
        </p:txBody>
      </p:sp>
      <p:sp>
        <p:nvSpPr>
          <p:cNvPr id="9" name="Date Placeholder 2"/>
          <p:cNvSpPr>
            <a:spLocks noGrp="1"/>
          </p:cNvSpPr>
          <p:nvPr>
            <p:ph type="dt" sz="half" idx="27"/>
          </p:nvPr>
        </p:nvSpPr>
        <p:spPr/>
        <p:txBody>
          <a:bodyPr/>
          <a:lstStyle>
            <a:lvl1pPr>
              <a:defRPr/>
            </a:lvl1pPr>
          </a:lstStyle>
          <a:p>
            <a:r>
              <a:rPr lang="en-US" dirty="0" smtClean="0"/>
              <a:t>1/27/2015</a:t>
            </a:r>
            <a:endParaRPr lang="en-US" dirty="0"/>
          </a:p>
        </p:txBody>
      </p:sp>
    </p:spTree>
    <p:extLst>
      <p:ext uri="{BB962C8B-B14F-4D97-AF65-F5344CB8AC3E}">
        <p14:creationId xmlns:p14="http://schemas.microsoft.com/office/powerpoint/2010/main" val="3517126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279400" y="898525"/>
            <a:ext cx="4198938" cy="53355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0738" y="898525"/>
            <a:ext cx="4375150" cy="53355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8"/>
          <p:cNvSpPr>
            <a:spLocks noGrp="1" noChangeArrowheads="1"/>
          </p:cNvSpPr>
          <p:nvPr>
            <p:ph type="sldNum" sz="quarter" idx="10"/>
          </p:nvPr>
        </p:nvSpPr>
        <p:spPr>
          <a:ln/>
        </p:spPr>
        <p:txBody>
          <a:bodyPr/>
          <a:lstStyle>
            <a:lvl1pPr>
              <a:defRPr/>
            </a:lvl1pPr>
          </a:lstStyle>
          <a:p>
            <a:pPr>
              <a:defRPr/>
            </a:pPr>
            <a:fld id="{CCBABBC2-2C09-4CB8-ADC3-9F46CBB2E034}" type="slidenum">
              <a:rPr lang="en-US"/>
              <a:pPr>
                <a:defRPr/>
              </a:pPr>
              <a:t>‹#›</a:t>
            </a:fld>
            <a:endParaRPr lang="en-US" dirty="0"/>
          </a:p>
        </p:txBody>
      </p:sp>
    </p:spTree>
    <p:extLst>
      <p:ext uri="{BB962C8B-B14F-4D97-AF65-F5344CB8AC3E}">
        <p14:creationId xmlns:p14="http://schemas.microsoft.com/office/powerpoint/2010/main" val="19119844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ext, 1 Content">
    <p:spTree>
      <p:nvGrpSpPr>
        <p:cNvPr id="1" name=""/>
        <p:cNvGrpSpPr/>
        <p:nvPr/>
      </p:nvGrpSpPr>
      <p:grpSpPr>
        <a:xfrm>
          <a:off x="0" y="0"/>
          <a:ext cx="0" cy="0"/>
          <a:chOff x="0" y="0"/>
          <a:chExt cx="0" cy="0"/>
        </a:xfrm>
      </p:grpSpPr>
      <p:sp>
        <p:nvSpPr>
          <p:cNvPr id="5" name="Content Placeholder 4"/>
          <p:cNvSpPr>
            <a:spLocks noGrp="1"/>
          </p:cNvSpPr>
          <p:nvPr>
            <p:ph sz="quarter" idx="21"/>
          </p:nvPr>
        </p:nvSpPr>
        <p:spPr>
          <a:xfrm>
            <a:off x="4678538"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6"/>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1" name="Picture Placeholder 10"/>
          <p:cNvSpPr>
            <a:spLocks noGrp="1"/>
          </p:cNvSpPr>
          <p:nvPr>
            <p:ph type="pic" sz="quarter" idx="22"/>
          </p:nvPr>
        </p:nvSpPr>
        <p:spPr>
          <a:xfrm>
            <a:off x="365125" y="1644650"/>
            <a:ext cx="3997325" cy="4367213"/>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6" name="Slide Number Placeholder 1"/>
          <p:cNvSpPr>
            <a:spLocks noGrp="1"/>
          </p:cNvSpPr>
          <p:nvPr>
            <p:ph type="sldNum" sz="quarter" idx="23"/>
          </p:nvPr>
        </p:nvSpPr>
        <p:spPr/>
        <p:txBody>
          <a:bodyPr/>
          <a:lstStyle>
            <a:lvl1pPr>
              <a:defRPr/>
            </a:lvl1pPr>
          </a:lstStyle>
          <a:p>
            <a:pPr>
              <a:defRPr/>
            </a:pPr>
            <a:fld id="{54F15BC2-9D9F-4186-B28E-9D79A555319F}" type="slidenum">
              <a:rPr lang="en-US" smtClean="0"/>
              <a:pPr>
                <a:defRPr/>
              </a:pPr>
              <a:t>‹#›</a:t>
            </a:fld>
            <a:endParaRPr lang="en-US" dirty="0"/>
          </a:p>
        </p:txBody>
      </p:sp>
      <p:sp>
        <p:nvSpPr>
          <p:cNvPr id="7" name="Date Placeholder 2"/>
          <p:cNvSpPr>
            <a:spLocks noGrp="1"/>
          </p:cNvSpPr>
          <p:nvPr>
            <p:ph type="dt" sz="half" idx="24"/>
          </p:nvPr>
        </p:nvSpPr>
        <p:spPr/>
        <p:txBody>
          <a:bodyPr/>
          <a:lstStyle>
            <a:lvl1pPr>
              <a:defRPr/>
            </a:lvl1pPr>
          </a:lstStyle>
          <a:p>
            <a:r>
              <a:rPr lang="en-US" dirty="0" smtClean="0"/>
              <a:t>1/27/2015</a:t>
            </a:r>
            <a:endParaRPr lang="en-US" dirty="0"/>
          </a:p>
        </p:txBody>
      </p:sp>
    </p:spTree>
    <p:extLst>
      <p:ext uri="{BB962C8B-B14F-4D97-AF65-F5344CB8AC3E}">
        <p14:creationId xmlns:p14="http://schemas.microsoft.com/office/powerpoint/2010/main" val="1338137682"/>
      </p:ext>
    </p:extLst>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ext, 2 Content">
    <p:spTree>
      <p:nvGrpSpPr>
        <p:cNvPr id="1" name=""/>
        <p:cNvGrpSpPr/>
        <p:nvPr/>
      </p:nvGrpSpPr>
      <p:grpSpPr>
        <a:xfrm>
          <a:off x="0" y="0"/>
          <a:ext cx="0" cy="0"/>
          <a:chOff x="0" y="0"/>
          <a:chExt cx="0" cy="0"/>
        </a:xfrm>
      </p:grpSpPr>
      <p:sp>
        <p:nvSpPr>
          <p:cNvPr id="5" name="Content Placeholder 4"/>
          <p:cNvSpPr>
            <a:spLocks noGrp="1"/>
          </p:cNvSpPr>
          <p:nvPr>
            <p:ph sz="quarter" idx="23"/>
          </p:nvPr>
        </p:nvSpPr>
        <p:spPr>
          <a:xfrm>
            <a:off x="390702" y="1644650"/>
            <a:ext cx="4035425" cy="43672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12" name="Picture Placeholder 5"/>
          <p:cNvSpPr>
            <a:spLocks noGrp="1"/>
          </p:cNvSpPr>
          <p:nvPr>
            <p:ph type="pic" sz="quarter" idx="24"/>
          </p:nvPr>
        </p:nvSpPr>
        <p:spPr>
          <a:xfrm>
            <a:off x="4752975" y="1644650"/>
            <a:ext cx="3938590" cy="207738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endParaRPr lang="en-US" noProof="0" dirty="0"/>
          </a:p>
        </p:txBody>
      </p:sp>
      <p:sp>
        <p:nvSpPr>
          <p:cNvPr id="13" name="Picture Placeholder 7"/>
          <p:cNvSpPr>
            <a:spLocks noGrp="1"/>
          </p:cNvSpPr>
          <p:nvPr>
            <p:ph type="pic" sz="quarter" idx="25"/>
          </p:nvPr>
        </p:nvSpPr>
        <p:spPr>
          <a:xfrm>
            <a:off x="4752975" y="3945672"/>
            <a:ext cx="3938590" cy="2072542"/>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2000"/>
            </a:lvl1pPr>
          </a:lstStyle>
          <a:p>
            <a:pPr lvl="0"/>
            <a:r>
              <a:rPr lang="en-US" noProof="0" dirty="0" smtClean="0"/>
              <a:t>Drag picture to placeholder or click icon to add</a:t>
            </a:r>
          </a:p>
        </p:txBody>
      </p:sp>
      <p:sp>
        <p:nvSpPr>
          <p:cNvPr id="6" name="Slide Number Placeholder 1"/>
          <p:cNvSpPr>
            <a:spLocks noGrp="1"/>
          </p:cNvSpPr>
          <p:nvPr>
            <p:ph type="sldNum" sz="quarter" idx="26"/>
          </p:nvPr>
        </p:nvSpPr>
        <p:spPr/>
        <p:txBody>
          <a:bodyPr/>
          <a:lstStyle>
            <a:lvl1pPr>
              <a:defRPr/>
            </a:lvl1pPr>
          </a:lstStyle>
          <a:p>
            <a:pPr>
              <a:defRPr/>
            </a:pPr>
            <a:fld id="{54F15BC2-9D9F-4186-B28E-9D79A555319F}" type="slidenum">
              <a:rPr lang="en-US" smtClean="0"/>
              <a:pPr>
                <a:defRPr/>
              </a:pPr>
              <a:t>‹#›</a:t>
            </a:fld>
            <a:endParaRPr lang="en-US" dirty="0"/>
          </a:p>
        </p:txBody>
      </p:sp>
      <p:sp>
        <p:nvSpPr>
          <p:cNvPr id="7" name="Date Placeholder 2"/>
          <p:cNvSpPr>
            <a:spLocks noGrp="1"/>
          </p:cNvSpPr>
          <p:nvPr>
            <p:ph type="dt" sz="half" idx="27"/>
          </p:nvPr>
        </p:nvSpPr>
        <p:spPr/>
        <p:txBody>
          <a:bodyPr/>
          <a:lstStyle>
            <a:lvl1pPr>
              <a:defRPr/>
            </a:lvl1pPr>
          </a:lstStyle>
          <a:p>
            <a:r>
              <a:rPr lang="en-US" dirty="0" smtClean="0"/>
              <a:t>1/27/2015</a:t>
            </a:r>
            <a:endParaRPr lang="en-US" dirty="0"/>
          </a:p>
        </p:txBody>
      </p:sp>
    </p:spTree>
    <p:extLst>
      <p:ext uri="{BB962C8B-B14F-4D97-AF65-F5344CB8AC3E}">
        <p14:creationId xmlns:p14="http://schemas.microsoft.com/office/powerpoint/2010/main" val="1974632590"/>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13" name="Content Placeholder 3"/>
          <p:cNvSpPr>
            <a:spLocks noGrp="1"/>
          </p:cNvSpPr>
          <p:nvPr>
            <p:ph sz="half" idx="16"/>
          </p:nvPr>
        </p:nvSpPr>
        <p:spPr>
          <a:xfrm>
            <a:off x="370987" y="1645920"/>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2" name="Content Placeholder 3"/>
          <p:cNvSpPr>
            <a:spLocks noGrp="1"/>
          </p:cNvSpPr>
          <p:nvPr>
            <p:ph sz="half" idx="20"/>
          </p:nvPr>
        </p:nvSpPr>
        <p:spPr>
          <a:xfrm>
            <a:off x="4760290" y="1645920"/>
            <a:ext cx="3931276"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9" name="Content Placeholder 3"/>
          <p:cNvSpPr>
            <a:spLocks noGrp="1"/>
          </p:cNvSpPr>
          <p:nvPr>
            <p:ph sz="half" idx="21"/>
          </p:nvPr>
        </p:nvSpPr>
        <p:spPr>
          <a:xfrm>
            <a:off x="348289" y="3920063"/>
            <a:ext cx="3992697"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0" name="Content Placeholder 3"/>
          <p:cNvSpPr>
            <a:spLocks noGrp="1"/>
          </p:cNvSpPr>
          <p:nvPr>
            <p:ph sz="half" idx="22"/>
          </p:nvPr>
        </p:nvSpPr>
        <p:spPr>
          <a:xfrm>
            <a:off x="4737592" y="3920063"/>
            <a:ext cx="3953974" cy="2057400"/>
          </a:xfrm>
          <a:prstGeom prst="rect">
            <a:avLst/>
          </a:prstGeom>
        </p:spPr>
        <p:txBody>
          <a:bodyPr/>
          <a:lstStyle>
            <a:lvl1pPr marL="274320" indent="-274320">
              <a:buSzPct val="125000"/>
              <a:buFontTx/>
              <a:buBlip>
                <a:blip r:embed="rId2"/>
              </a:buBlip>
              <a:defRPr sz="2000" b="0" baseline="0">
                <a:solidFill>
                  <a:srgbClr val="000000"/>
                </a:solidFill>
                <a:latin typeface="Verdana"/>
                <a:cs typeface="Verdana"/>
              </a:defRPr>
            </a:lvl1pPr>
            <a:lvl2pPr marL="548640" indent="-182880">
              <a:buClr>
                <a:schemeClr val="tx1">
                  <a:lumMod val="50000"/>
                  <a:lumOff val="50000"/>
                </a:schemeClr>
              </a:buClr>
              <a:buFont typeface="Lucida Grande"/>
              <a:buChar char="–"/>
              <a:defRPr sz="1800" baseline="0"/>
            </a:lvl2pPr>
            <a:lvl3pPr marL="822960" indent="-182880">
              <a:buClr>
                <a:schemeClr val="tx1">
                  <a:lumMod val="65000"/>
                  <a:lumOff val="35000"/>
                </a:schemeClr>
              </a:buClr>
              <a:buSzPct val="100000"/>
              <a:buFont typeface="Wingdings" charset="2"/>
              <a:buChar char="§"/>
              <a:defRPr sz="1800" baseline="0"/>
            </a:lvl3pPr>
            <a:lvl4pPr marL="1051560" indent="-182880">
              <a:buClr>
                <a:schemeClr val="tx1">
                  <a:lumMod val="50000"/>
                  <a:lumOff val="50000"/>
                </a:schemeClr>
              </a:buClr>
              <a:defRPr sz="1600"/>
            </a:lvl4pPr>
            <a:lvl5pPr marL="1234440" indent="-182880">
              <a:buClr>
                <a:schemeClr val="tx1">
                  <a:lumMod val="50000"/>
                  <a:lumOff val="50000"/>
                </a:schemeClr>
              </a:buClr>
              <a:buFont typeface="Wingdings" charset="2"/>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itle 1"/>
          <p:cNvSpPr>
            <a:spLocks noGrp="1"/>
          </p:cNvSpPr>
          <p:nvPr>
            <p:ph type="title"/>
          </p:nvPr>
        </p:nvSpPr>
        <p:spPr>
          <a:xfrm>
            <a:off x="365760" y="135133"/>
            <a:ext cx="8325805" cy="1076030"/>
          </a:xfrm>
        </p:spPr>
        <p:txBody>
          <a:bodyPr/>
          <a:lstStyle/>
          <a:p>
            <a:r>
              <a:rPr lang="en-US" smtClean="0"/>
              <a:t>Click to edit Master title style</a:t>
            </a:r>
            <a:endParaRPr lang="en-US"/>
          </a:p>
        </p:txBody>
      </p:sp>
      <p:sp>
        <p:nvSpPr>
          <p:cNvPr id="7" name="Slide Number Placeholder 1"/>
          <p:cNvSpPr>
            <a:spLocks noGrp="1"/>
          </p:cNvSpPr>
          <p:nvPr>
            <p:ph type="sldNum" sz="quarter" idx="23"/>
          </p:nvPr>
        </p:nvSpPr>
        <p:spPr/>
        <p:txBody>
          <a:bodyPr/>
          <a:lstStyle>
            <a:lvl1pPr>
              <a:defRPr/>
            </a:lvl1pPr>
          </a:lstStyle>
          <a:p>
            <a:pPr>
              <a:defRPr/>
            </a:pPr>
            <a:fld id="{54F15BC2-9D9F-4186-B28E-9D79A555319F}" type="slidenum">
              <a:rPr lang="en-US" smtClean="0"/>
              <a:pPr>
                <a:defRPr/>
              </a:pPr>
              <a:t>‹#›</a:t>
            </a:fld>
            <a:endParaRPr lang="en-US" dirty="0"/>
          </a:p>
        </p:txBody>
      </p:sp>
      <p:sp>
        <p:nvSpPr>
          <p:cNvPr id="8" name="Date Placeholder 2"/>
          <p:cNvSpPr>
            <a:spLocks noGrp="1"/>
          </p:cNvSpPr>
          <p:nvPr>
            <p:ph type="dt" sz="half" idx="24"/>
          </p:nvPr>
        </p:nvSpPr>
        <p:spPr/>
        <p:txBody>
          <a:bodyPr/>
          <a:lstStyle>
            <a:lvl1pPr>
              <a:defRPr/>
            </a:lvl1pPr>
          </a:lstStyle>
          <a:p>
            <a:r>
              <a:rPr lang="en-US" dirty="0" smtClean="0"/>
              <a:t>1/27/2015</a:t>
            </a:r>
            <a:endParaRPr lang="en-US" dirty="0"/>
          </a:p>
        </p:txBody>
      </p:sp>
    </p:spTree>
    <p:extLst>
      <p:ext uri="{BB962C8B-B14F-4D97-AF65-F5344CB8AC3E}">
        <p14:creationId xmlns:p14="http://schemas.microsoft.com/office/powerpoint/2010/main" val="28400279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Subtitle 6"/>
          <p:cNvSpPr>
            <a:spLocks noGrp="1"/>
          </p:cNvSpPr>
          <p:nvPr>
            <p:ph type="body" sz="half" idx="2"/>
          </p:nvPr>
        </p:nvSpPr>
        <p:spPr>
          <a:xfrm>
            <a:off x="1473197" y="5397500"/>
            <a:ext cx="5689601" cy="609599"/>
          </a:xfrm>
        </p:spPr>
        <p:txBody>
          <a:bodyPr>
            <a:normAutofit/>
          </a:bodyPr>
          <a:lstStyle>
            <a:lvl1pPr>
              <a:defRPr sz="1800"/>
            </a:lvl1pPr>
          </a:lstStyle>
          <a:p>
            <a:pPr lvl="0"/>
            <a:r>
              <a:rPr lang="en-US" smtClean="0"/>
              <a:t>Click to edit Master text styles</a:t>
            </a:r>
          </a:p>
        </p:txBody>
      </p:sp>
      <p:sp>
        <p:nvSpPr>
          <p:cNvPr id="9" name="Picture Placeholder 6"/>
          <p:cNvSpPr>
            <a:spLocks noGrp="1"/>
          </p:cNvSpPr>
          <p:nvPr>
            <p:ph type="pic" sz="quarter" idx="12"/>
          </p:nvPr>
        </p:nvSpPr>
        <p:spPr>
          <a:xfrm>
            <a:off x="1473200" y="1670050"/>
            <a:ext cx="5689600" cy="3587750"/>
          </a:xfrm>
        </p:spPr>
        <p:txBody>
          <a:bodyPr rtlCol="0">
            <a:normAutofit/>
          </a:bodyPr>
          <a:lstStyle>
            <a:lvl1pPr marL="0" marR="0" indent="0" algn="l" defTabSz="457200" rtl="0" eaLnBrk="1" fontAlgn="auto" latinLnBrk="0" hangingPunct="1">
              <a:lnSpc>
                <a:spcPct val="100000"/>
              </a:lnSpc>
              <a:spcBef>
                <a:spcPts val="1800"/>
              </a:spcBef>
              <a:spcAft>
                <a:spcPts val="0"/>
              </a:spcAft>
              <a:buClrTx/>
              <a:buSzPct val="135000"/>
              <a:buFontTx/>
              <a:buNone/>
              <a:tabLst/>
              <a:defRPr sz="1800"/>
            </a:lvl1pPr>
          </a:lstStyle>
          <a:p>
            <a:pPr lvl="0"/>
            <a:r>
              <a:rPr lang="en-US" noProof="0" dirty="0" smtClean="0"/>
              <a:t>Drag picture to placeholder or click icon to add</a:t>
            </a:r>
            <a:endParaRPr lang="en-US" noProof="0" dirty="0"/>
          </a:p>
        </p:txBody>
      </p:sp>
      <p:sp>
        <p:nvSpPr>
          <p:cNvPr id="5" name="Slide Number Placeholder 1"/>
          <p:cNvSpPr>
            <a:spLocks noGrp="1"/>
          </p:cNvSpPr>
          <p:nvPr>
            <p:ph type="sldNum" sz="quarter" idx="13"/>
          </p:nvPr>
        </p:nvSpPr>
        <p:spPr/>
        <p:txBody>
          <a:bodyPr/>
          <a:lstStyle>
            <a:lvl1pPr>
              <a:defRPr/>
            </a:lvl1pPr>
          </a:lstStyle>
          <a:p>
            <a:pPr>
              <a:defRPr/>
            </a:pPr>
            <a:fld id="{54F15BC2-9D9F-4186-B28E-9D79A555319F}" type="slidenum">
              <a:rPr lang="en-US" smtClean="0"/>
              <a:pPr>
                <a:defRPr/>
              </a:pPr>
              <a:t>‹#›</a:t>
            </a:fld>
            <a:endParaRPr lang="en-US" dirty="0"/>
          </a:p>
        </p:txBody>
      </p:sp>
      <p:sp>
        <p:nvSpPr>
          <p:cNvPr id="6" name="Date Placeholder 2"/>
          <p:cNvSpPr>
            <a:spLocks noGrp="1"/>
          </p:cNvSpPr>
          <p:nvPr>
            <p:ph type="dt" sz="half" idx="14"/>
          </p:nvPr>
        </p:nvSpPr>
        <p:spPr/>
        <p:txBody>
          <a:bodyPr/>
          <a:lstStyle>
            <a:lvl1pPr>
              <a:defRPr/>
            </a:lvl1pPr>
          </a:lstStyle>
          <a:p>
            <a:r>
              <a:rPr lang="en-US" dirty="0" smtClean="0"/>
              <a:t>1/27/2015</a:t>
            </a:r>
            <a:endParaRPr lang="en-US" dirty="0"/>
          </a:p>
        </p:txBody>
      </p:sp>
    </p:spTree>
    <p:extLst>
      <p:ext uri="{BB962C8B-B14F-4D97-AF65-F5344CB8AC3E}">
        <p14:creationId xmlns:p14="http://schemas.microsoft.com/office/powerpoint/2010/main" val="27222424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Rectangle 1"/>
          <p:cNvSpPr/>
          <p:nvPr/>
        </p:nvSpPr>
        <p:spPr>
          <a:xfrm>
            <a:off x="1588" y="0"/>
            <a:ext cx="9172575" cy="59150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lide Number Placeholder 2"/>
          <p:cNvSpPr>
            <a:spLocks noGrp="1"/>
          </p:cNvSpPr>
          <p:nvPr>
            <p:ph type="sldNum" sz="quarter" idx="10"/>
          </p:nvPr>
        </p:nvSpPr>
        <p:spPr/>
        <p:txBody>
          <a:bodyPr/>
          <a:lstStyle>
            <a:lvl1pPr>
              <a:defRPr/>
            </a:lvl1pPr>
          </a:lstStyle>
          <a:p>
            <a:pPr>
              <a:defRPr/>
            </a:pPr>
            <a:fld id="{54F15BC2-9D9F-4186-B28E-9D79A555319F}" type="slidenum">
              <a:rPr lang="en-US" smtClean="0"/>
              <a:pPr>
                <a:defRPr/>
              </a:pPr>
              <a:t>‹#›</a:t>
            </a:fld>
            <a:endParaRPr lang="en-US" dirty="0"/>
          </a:p>
        </p:txBody>
      </p:sp>
      <p:sp>
        <p:nvSpPr>
          <p:cNvPr id="4" name="Date Placeholder 3"/>
          <p:cNvSpPr>
            <a:spLocks noGrp="1"/>
          </p:cNvSpPr>
          <p:nvPr>
            <p:ph type="dt" sz="half" idx="11"/>
          </p:nvPr>
        </p:nvSpPr>
        <p:spPr/>
        <p:txBody>
          <a:bodyPr/>
          <a:lstStyle>
            <a:lvl1pPr>
              <a:defRPr/>
            </a:lvl1pPr>
          </a:lstStyle>
          <a:p>
            <a:r>
              <a:rPr lang="en-US" dirty="0" smtClean="0"/>
              <a:t>1/27/2015</a:t>
            </a:r>
            <a:endParaRPr lang="en-US" dirty="0"/>
          </a:p>
        </p:txBody>
      </p:sp>
    </p:spTree>
    <p:extLst>
      <p:ext uri="{BB962C8B-B14F-4D97-AF65-F5344CB8AC3E}">
        <p14:creationId xmlns:p14="http://schemas.microsoft.com/office/powerpoint/2010/main" val="31856590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cSld name="1_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1/27/2015</a:t>
            </a:r>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fld id="{54F15BC2-9D9F-4186-B28E-9D79A555319F}"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1/27/2015</a:t>
            </a:r>
            <a:endParaRPr lang="en-US" dirty="0"/>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pPr>
              <a:defRPr/>
            </a:pPr>
            <a:fld id="{E592BFF3-1780-45C6-9448-75F7C7AA508B}" type="slidenum">
              <a:rPr lang="en-US" smtClean="0"/>
              <a:pPr>
                <a:defRPr/>
              </a:pPr>
              <a:t>‹#›</a:t>
            </a:fld>
            <a:endParaRPr 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1/27/2015</a:t>
            </a:r>
            <a:endParaRPr lang="en-US" dirty="0"/>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dirty="0"/>
          </a:p>
        </p:txBody>
      </p:sp>
      <p:sp>
        <p:nvSpPr>
          <p:cNvPr id="5" name="Slide Number Placeholder 4"/>
          <p:cNvSpPr>
            <a:spLocks noGrp="1"/>
          </p:cNvSpPr>
          <p:nvPr>
            <p:ph type="sldNum" sz="quarter" idx="12"/>
          </p:nvPr>
        </p:nvSpPr>
        <p:spPr>
          <a:xfrm>
            <a:off x="7620000" y="18288"/>
            <a:ext cx="1066800" cy="362712"/>
          </a:xfrm>
        </p:spPr>
        <p:txBody>
          <a:bodyPr/>
          <a:lstStyle>
            <a:lvl1pPr>
              <a:defRPr b="0"/>
            </a:lvl1pPr>
          </a:lstStyle>
          <a:p>
            <a:pPr>
              <a:defRPr/>
            </a:pPr>
            <a:fld id="{54F15BC2-9D9F-4186-B28E-9D79A555319F}"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o Syn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pPr>
              <a:defRPr/>
            </a:pPr>
            <a:fld id="{54F15BC2-9D9F-4186-B28E-9D79A555319F}" type="slidenum">
              <a:rPr lang="en-US" smtClean="0"/>
              <a:pPr>
                <a:defRPr/>
              </a:pPr>
              <a:t>‹#›</a:t>
            </a:fld>
            <a:endParaRPr lang="en-US" dirty="0"/>
          </a:p>
        </p:txBody>
      </p:sp>
    </p:spTree>
    <p:extLst>
      <p:ext uri="{BB962C8B-B14F-4D97-AF65-F5344CB8AC3E}">
        <p14:creationId xmlns:p14="http://schemas.microsoft.com/office/powerpoint/2010/main" val="173807877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No bottom border">
    <p:spTree>
      <p:nvGrpSpPr>
        <p:cNvPr id="1" name=""/>
        <p:cNvGrpSpPr/>
        <p:nvPr/>
      </p:nvGrpSpPr>
      <p:grpSpPr>
        <a:xfrm>
          <a:off x="0" y="0"/>
          <a:ext cx="0" cy="0"/>
          <a:chOff x="0" y="0"/>
          <a:chExt cx="0" cy="0"/>
        </a:xfrm>
      </p:grpSpPr>
      <p:pic>
        <p:nvPicPr>
          <p:cNvPr id="6" name="Picture 2" descr="C:\Users\hannah\Desktop\1.png"/>
          <p:cNvPicPr>
            <a:picLocks noChangeAspect="1" noChangeArrowheads="1"/>
          </p:cNvPicPr>
          <p:nvPr userDrawn="1"/>
        </p:nvPicPr>
        <p:blipFill>
          <a:blip r:embed="rId2" cstate="print"/>
          <a:srcRect/>
          <a:stretch>
            <a:fillRect/>
          </a:stretch>
        </p:blipFill>
        <p:spPr bwMode="auto">
          <a:xfrm>
            <a:off x="-192088" y="0"/>
            <a:ext cx="9482138" cy="1431925"/>
          </a:xfrm>
          <a:prstGeom prst="rect">
            <a:avLst/>
          </a:prstGeom>
          <a:noFill/>
          <a:ln w="9525">
            <a:noFill/>
            <a:miter lim="800000"/>
            <a:headEnd/>
            <a:tailEnd/>
          </a:ln>
        </p:spPr>
      </p:pic>
      <p:sp>
        <p:nvSpPr>
          <p:cNvPr id="8" name="Title 1"/>
          <p:cNvSpPr>
            <a:spLocks noGrp="1"/>
          </p:cNvSpPr>
          <p:nvPr>
            <p:ph type="title"/>
          </p:nvPr>
        </p:nvSpPr>
        <p:spPr>
          <a:xfrm>
            <a:off x="263526" y="204788"/>
            <a:ext cx="8279226" cy="403225"/>
          </a:xfrm>
        </p:spPr>
        <p:txBody>
          <a:bodyPr>
            <a:noAutofit/>
          </a:bodyPr>
          <a:lstStyle>
            <a:lvl1pPr algn="l">
              <a:defRPr sz="2400">
                <a:solidFill>
                  <a:schemeClr val="bg1"/>
                </a:solidFill>
                <a:latin typeface="Tahoma" pitchFamily="34" charset="0"/>
                <a:cs typeface="Tahoma" pitchFamily="34" charset="0"/>
              </a:defRPr>
            </a:lvl1pPr>
          </a:lstStyle>
          <a:p>
            <a:r>
              <a:rPr lang="en-US" smtClean="0"/>
              <a:t>Click to edit Master title style</a:t>
            </a:r>
            <a:endParaRPr lang="en-US" dirty="0"/>
          </a:p>
        </p:txBody>
      </p:sp>
      <p:sp>
        <p:nvSpPr>
          <p:cNvPr id="9" name="Slide Number Placeholder 4"/>
          <p:cNvSpPr txBox="1">
            <a:spLocks/>
          </p:cNvSpPr>
          <p:nvPr userDrawn="1"/>
        </p:nvSpPr>
        <p:spPr>
          <a:xfrm>
            <a:off x="4199350" y="6492875"/>
            <a:ext cx="660423" cy="365125"/>
          </a:xfrm>
          <a:prstGeom prst="rect">
            <a:avLst/>
          </a:prstGeom>
        </p:spPr>
        <p:txBody>
          <a:bodyPr vert="horz" lIns="91440" tIns="45720" rIns="91440" bIns="45720" rtlCol="0" anchor="ctr"/>
          <a:lstStyle>
            <a:lvl1pPr algn="ctr">
              <a:defRPr sz="1000">
                <a:solidFill>
                  <a:schemeClr val="tx1"/>
                </a:solidFill>
                <a:latin typeface="+mn-lt"/>
              </a:defRPr>
            </a:lvl1pPr>
          </a:lstStyle>
          <a:p>
            <a:pPr fontAlgn="base">
              <a:spcBef>
                <a:spcPct val="0"/>
              </a:spcBef>
              <a:spcAft>
                <a:spcPct val="0"/>
              </a:spcAft>
              <a:defRPr/>
            </a:pPr>
            <a:fld id="{594234B2-136F-4EFC-B5AA-4F068BBF312E}" type="slidenum">
              <a:rPr lang="en-US" smtClean="0">
                <a:solidFill>
                  <a:srgbClr val="FFFFFF"/>
                </a:solidFill>
                <a:cs typeface="Arial" charset="0"/>
              </a:rPr>
              <a:pPr fontAlgn="base">
                <a:spcBef>
                  <a:spcPct val="0"/>
                </a:spcBef>
                <a:spcAft>
                  <a:spcPct val="0"/>
                </a:spcAft>
                <a:defRPr/>
              </a:pPr>
              <a:t>‹#›</a:t>
            </a:fld>
            <a:endParaRPr lang="en-US" dirty="0">
              <a:solidFill>
                <a:srgbClr val="FFFFFF"/>
              </a:solidFill>
              <a:cs typeface="Arial" charset="0"/>
            </a:endParaRPr>
          </a:p>
        </p:txBody>
      </p:sp>
    </p:spTree>
    <p:extLst>
      <p:ext uri="{BB962C8B-B14F-4D97-AF65-F5344CB8AC3E}">
        <p14:creationId xmlns:p14="http://schemas.microsoft.com/office/powerpoint/2010/main" val="4744618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5981915"/>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8"/>
          <p:cNvSpPr>
            <a:spLocks noGrp="1" noChangeArrowheads="1"/>
          </p:cNvSpPr>
          <p:nvPr>
            <p:ph type="sldNum" sz="quarter" idx="10"/>
          </p:nvPr>
        </p:nvSpPr>
        <p:spPr>
          <a:ln/>
        </p:spPr>
        <p:txBody>
          <a:bodyPr/>
          <a:lstStyle>
            <a:lvl1pPr>
              <a:defRPr/>
            </a:lvl1pPr>
          </a:lstStyle>
          <a:p>
            <a:pPr>
              <a:defRPr/>
            </a:pPr>
            <a:fld id="{0B0FE9BE-FB38-4679-A900-3B95F8EABD02}" type="slidenum">
              <a:rPr lang="en-US"/>
              <a:pPr>
                <a:defRPr/>
              </a:pPr>
              <a:t>‹#›</a:t>
            </a:fld>
            <a:endParaRPr lang="en-US" dirty="0"/>
          </a:p>
        </p:txBody>
      </p:sp>
      <p:sp>
        <p:nvSpPr>
          <p:cNvPr id="3" name="Title 2"/>
          <p:cNvSpPr>
            <a:spLocks noGrp="1"/>
          </p:cNvSpPr>
          <p:nvPr>
            <p:ph type="title"/>
          </p:nvPr>
        </p:nvSpPr>
        <p:spPr/>
        <p:txBody>
          <a:bodyPr/>
          <a:lstStyle/>
          <a:p>
            <a:r>
              <a:rPr lang="en-US" smtClean="0"/>
              <a:t>Click to edit Master title style</a:t>
            </a:r>
            <a:endParaRPr lang="en-CA"/>
          </a:p>
        </p:txBody>
      </p:sp>
    </p:spTree>
    <p:extLst>
      <p:ext uri="{BB962C8B-B14F-4D97-AF65-F5344CB8AC3E}">
        <p14:creationId xmlns:p14="http://schemas.microsoft.com/office/powerpoint/2010/main" val="2848898478"/>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gradFill flip="none" rotWithShape="1">
            <a:gsLst>
              <a:gs pos="0">
                <a:srgbClr val="175D7F">
                  <a:shade val="30000"/>
                  <a:satMod val="115000"/>
                </a:srgbClr>
              </a:gs>
              <a:gs pos="50000">
                <a:srgbClr val="175D7F">
                  <a:shade val="67500"/>
                  <a:satMod val="115000"/>
                </a:srgbClr>
              </a:gs>
              <a:gs pos="100000">
                <a:srgbClr val="175D7F">
                  <a:shade val="100000"/>
                  <a:satMod val="115000"/>
                </a:srgbClr>
              </a:gs>
            </a:gsLst>
            <a:lin ang="5400000" scaled="1"/>
            <a:tileRect/>
          </a:gradFill>
          <a:ln>
            <a:noFill/>
          </a:ln>
        </p:spPr>
        <p:style>
          <a:lnRef idx="2">
            <a:schemeClr val="accent1">
              <a:shade val="50000"/>
            </a:schemeClr>
          </a:lnRef>
          <a:fillRef idx="1001">
            <a:schemeClr val="lt1"/>
          </a:fillRef>
          <a:effectRef idx="0">
            <a:schemeClr val="accent1"/>
          </a:effectRef>
          <a:fontRef idx="minor">
            <a:schemeClr val="lt1"/>
          </a:fontRef>
        </p:style>
        <p:txBody>
          <a:bodyPr anchor="ctr"/>
          <a:lstStyle/>
          <a:p>
            <a:pPr algn="ctr">
              <a:defRPr/>
            </a:pPr>
            <a:endParaRPr lang="en-US" dirty="0">
              <a:solidFill>
                <a:srgbClr val="FFFFFF"/>
              </a:solidFill>
            </a:endParaRPr>
          </a:p>
        </p:txBody>
      </p:sp>
      <p:cxnSp>
        <p:nvCxnSpPr>
          <p:cNvPr id="5" name="Straight Connector 4"/>
          <p:cNvCxnSpPr/>
          <p:nvPr userDrawn="1"/>
        </p:nvCxnSpPr>
        <p:spPr>
          <a:xfrm>
            <a:off x="0" y="5248275"/>
            <a:ext cx="9144000" cy="1588"/>
          </a:xfrm>
          <a:prstGeom prst="line">
            <a:avLst/>
          </a:prstGeom>
          <a:ln>
            <a:solidFill>
              <a:srgbClr val="D4AB28"/>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userDrawn="1"/>
        </p:nvSpPr>
        <p:spPr>
          <a:xfrm>
            <a:off x="7201534" y="6527800"/>
            <a:ext cx="1378904" cy="200055"/>
          </a:xfrm>
          <a:prstGeom prst="rect">
            <a:avLst/>
          </a:prstGeom>
          <a:noFill/>
        </p:spPr>
        <p:txBody>
          <a:bodyPr wrap="none">
            <a:spAutoFit/>
          </a:bodyPr>
          <a:lstStyle/>
          <a:p>
            <a:pPr algn="r">
              <a:defRPr/>
            </a:pPr>
            <a:r>
              <a:rPr lang="en-US" sz="700" dirty="0">
                <a:solidFill>
                  <a:srgbClr val="FFFFFF"/>
                </a:solidFill>
              </a:rPr>
              <a:t>Copyright </a:t>
            </a:r>
            <a:r>
              <a:rPr lang="en-US" sz="700" dirty="0" smtClean="0">
                <a:solidFill>
                  <a:srgbClr val="FFFFFF"/>
                </a:solidFill>
              </a:rPr>
              <a:t>2015 </a:t>
            </a:r>
            <a:r>
              <a:rPr lang="en-US" sz="700" dirty="0">
                <a:solidFill>
                  <a:srgbClr val="FFFFFF"/>
                </a:solidFill>
              </a:rPr>
              <a:t>Syntegrity </a:t>
            </a:r>
            <a:r>
              <a:rPr lang="en-US" sz="700" dirty="0" smtClean="0">
                <a:solidFill>
                  <a:srgbClr val="FFFFFF"/>
                </a:solidFill>
              </a:rPr>
              <a:t>Group</a:t>
            </a:r>
            <a:endParaRPr lang="en-US" sz="700" dirty="0">
              <a:solidFill>
                <a:srgbClr val="FFFFFF"/>
              </a:solidFill>
            </a:endParaRPr>
          </a:p>
        </p:txBody>
      </p:sp>
      <p:sp>
        <p:nvSpPr>
          <p:cNvPr id="7" name="TextBox 6"/>
          <p:cNvSpPr txBox="1"/>
          <p:nvPr userDrawn="1"/>
        </p:nvSpPr>
        <p:spPr>
          <a:xfrm>
            <a:off x="3084513" y="5380038"/>
            <a:ext cx="5424487" cy="254000"/>
          </a:xfrm>
          <a:prstGeom prst="rect">
            <a:avLst/>
          </a:prstGeom>
          <a:noFill/>
        </p:spPr>
        <p:txBody>
          <a:bodyPr wrap="none">
            <a:spAutoFit/>
          </a:bodyPr>
          <a:lstStyle/>
          <a:p>
            <a:pPr algn="r">
              <a:defRPr/>
            </a:pPr>
            <a:r>
              <a:rPr lang="en-US" sz="1050" dirty="0">
                <a:solidFill>
                  <a:srgbClr val="FFFFFF">
                    <a:lumMod val="75000"/>
                  </a:srgbClr>
                </a:solidFill>
                <a:latin typeface="Tahoma" pitchFamily="34" charset="0"/>
                <a:ea typeface="Tahoma" pitchFamily="34" charset="0"/>
                <a:cs typeface="Tahoma" pitchFamily="34" charset="0"/>
              </a:rPr>
              <a:t>COLLECTIVE INTELLIGENCE. POWERFUL RELATIONSHIPS. YOUR UNIQUE ADVANTAGE.</a:t>
            </a:r>
          </a:p>
        </p:txBody>
      </p:sp>
      <p:pic>
        <p:nvPicPr>
          <p:cNvPr id="8" name="Picture 2" descr="C:\Documents and Settings\Rob Brittain\Desktop\Untitled-2.png"/>
          <p:cNvPicPr>
            <a:picLocks noChangeAspect="1" noChangeArrowheads="1"/>
          </p:cNvPicPr>
          <p:nvPr userDrawn="1"/>
        </p:nvPicPr>
        <p:blipFill>
          <a:blip r:embed="rId2" cstate="print"/>
          <a:srcRect/>
          <a:stretch>
            <a:fillRect/>
          </a:stretch>
        </p:blipFill>
        <p:spPr bwMode="auto">
          <a:xfrm>
            <a:off x="6167438" y="4429125"/>
            <a:ext cx="2303462" cy="644525"/>
          </a:xfrm>
          <a:prstGeom prst="rect">
            <a:avLst/>
          </a:prstGeom>
          <a:noFill/>
          <a:ln w="9525">
            <a:noFill/>
            <a:miter lim="800000"/>
            <a:headEnd/>
            <a:tailEnd/>
          </a:ln>
        </p:spPr>
      </p:pic>
      <p:sp>
        <p:nvSpPr>
          <p:cNvPr id="69634" name="Rectangle 2"/>
          <p:cNvSpPr>
            <a:spLocks noGrp="1" noChangeArrowheads="1"/>
          </p:cNvSpPr>
          <p:nvPr>
            <p:ph type="ctrTitle" sz="quarter"/>
          </p:nvPr>
        </p:nvSpPr>
        <p:spPr>
          <a:xfrm>
            <a:off x="447675" y="1285737"/>
            <a:ext cx="6854999" cy="1470025"/>
          </a:xfrm>
        </p:spPr>
        <p:txBody>
          <a:bodyPr lIns="91440" tIns="45720" rIns="91440" bIns="45720"/>
          <a:lstStyle>
            <a:lvl1pPr>
              <a:lnSpc>
                <a:spcPct val="100000"/>
              </a:lnSpc>
              <a:defRPr sz="3600">
                <a:solidFill>
                  <a:schemeClr val="bg1"/>
                </a:solidFill>
              </a:defRPr>
            </a:lvl1pPr>
          </a:lstStyle>
          <a:p>
            <a:r>
              <a:rPr lang="en-US" smtClean="0"/>
              <a:t>Click to edit Master title style</a:t>
            </a:r>
            <a:endParaRPr lang="en-US" dirty="0"/>
          </a:p>
        </p:txBody>
      </p:sp>
      <p:sp>
        <p:nvSpPr>
          <p:cNvPr id="69635" name="Rectangle 3"/>
          <p:cNvSpPr>
            <a:spLocks noGrp="1" noChangeArrowheads="1"/>
          </p:cNvSpPr>
          <p:nvPr>
            <p:ph type="subTitle" sz="quarter" idx="1"/>
          </p:nvPr>
        </p:nvSpPr>
        <p:spPr>
          <a:xfrm>
            <a:off x="447674" y="3041512"/>
            <a:ext cx="5001147" cy="1752600"/>
          </a:xfrm>
          <a:ln/>
        </p:spPr>
        <p:txBody>
          <a:bodyPr lIns="91440" tIns="45720" rIns="91440" bIns="45720"/>
          <a:lstStyle>
            <a:lvl1pPr marL="0" indent="0">
              <a:buFont typeface="Wingdings" pitchFamily="2" charset="2"/>
              <a:buNone/>
              <a:tabLst/>
              <a:defRPr sz="2400">
                <a:solidFill>
                  <a:schemeClr val="bg1"/>
                </a:solidFill>
              </a:defRPr>
            </a:lvl1pPr>
          </a:lstStyle>
          <a:p>
            <a:r>
              <a:rPr lang="en-US" smtClean="0"/>
              <a:t>Click to edit Master subtitle style</a:t>
            </a:r>
            <a:endParaRPr lang="en-US" dirty="0"/>
          </a:p>
        </p:txBody>
      </p:sp>
      <p:sp>
        <p:nvSpPr>
          <p:cNvPr id="9" name="Rectangle 4"/>
          <p:cNvSpPr>
            <a:spLocks noGrp="1" noChangeArrowheads="1"/>
          </p:cNvSpPr>
          <p:nvPr>
            <p:ph type="sldNum" sz="quarter" idx="10"/>
          </p:nvPr>
        </p:nvSpPr>
        <p:spPr/>
        <p:txBody>
          <a:bodyPr/>
          <a:lstStyle>
            <a:lvl1pPr>
              <a:defRPr>
                <a:solidFill>
                  <a:schemeClr val="bg1"/>
                </a:solidFill>
              </a:defRPr>
            </a:lvl1pPr>
          </a:lstStyle>
          <a:p>
            <a:pPr>
              <a:defRPr/>
            </a:pPr>
            <a:fld id="{D792A1B8-FB2D-4C36-A8BF-EDED76B002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59961343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Tahoma" pitchFamily="34" charset="0"/>
                <a:cs typeface="Tahoma"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263526" y="898525"/>
            <a:ext cx="8742362" cy="5335588"/>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8"/>
          <p:cNvSpPr>
            <a:spLocks noGrp="1" noChangeArrowheads="1"/>
          </p:cNvSpPr>
          <p:nvPr>
            <p:ph type="sldNum" sz="quarter" idx="10"/>
          </p:nvPr>
        </p:nvSpPr>
        <p:spPr>
          <a:ln/>
        </p:spPr>
        <p:txBody>
          <a:bodyPr/>
          <a:lstStyle>
            <a:lvl1pPr>
              <a:defRPr/>
            </a:lvl1pPr>
          </a:lstStyle>
          <a:p>
            <a:pPr>
              <a:defRPr/>
            </a:pPr>
            <a:fld id="{E592BFF3-1780-45C6-9448-75F7C7AA508B}" type="slidenum">
              <a:rPr lang="en-US"/>
              <a:pPr>
                <a:defRPr/>
              </a:pPr>
              <a:t>‹#›</a:t>
            </a:fld>
            <a:endParaRPr lang="en-US" dirty="0"/>
          </a:p>
        </p:txBody>
      </p:sp>
    </p:spTree>
    <p:extLst>
      <p:ext uri="{BB962C8B-B14F-4D97-AF65-F5344CB8AC3E}">
        <p14:creationId xmlns:p14="http://schemas.microsoft.com/office/powerpoint/2010/main" val="352703425"/>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theme" Target="../theme/theme1.xml"/><Relationship Id="rId9" Type="http://schemas.openxmlformats.org/officeDocument/2006/relationships/image" Target="../media/image1.png"/><Relationship Id="rId10" Type="http://schemas.openxmlformats.org/officeDocument/2006/relationships/image" Target="../media/image2.png"/><Relationship Id="rId11"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theme" Target="../theme/theme2.xml"/><Relationship Id="rId6" Type="http://schemas.openxmlformats.org/officeDocument/2006/relationships/image" Target="../media/image1.png"/><Relationship Id="rId7" Type="http://schemas.openxmlformats.org/officeDocument/2006/relationships/image" Target="../media/image2.png"/><Relationship Id="rId8" Type="http://schemas.openxmlformats.org/officeDocument/2006/relationships/image" Target="../media/image3.png"/><Relationship Id="rId1" Type="http://schemas.openxmlformats.org/officeDocument/2006/relationships/slideLayout" Target="../slideLayouts/slideLayout8.xml"/><Relationship Id="rId2"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theme" Target="../theme/theme3.xml"/><Relationship Id="rId7" Type="http://schemas.openxmlformats.org/officeDocument/2006/relationships/image" Target="../media/image1.png"/><Relationship Id="rId8" Type="http://schemas.openxmlformats.org/officeDocument/2006/relationships/image" Target="../media/image2.png"/><Relationship Id="rId9"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slideLayout" Target="../slideLayouts/slideLayout18.xml"/><Relationship Id="rId3"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27.xml"/><Relationship Id="rId20" Type="http://schemas.openxmlformats.org/officeDocument/2006/relationships/theme" Target="../theme/theme5.xml"/><Relationship Id="rId21" Type="http://schemas.openxmlformats.org/officeDocument/2006/relationships/image" Target="../media/image5.png"/><Relationship Id="rId22" Type="http://schemas.openxmlformats.org/officeDocument/2006/relationships/image" Target="../media/image6.png"/><Relationship Id="rId23" Type="http://schemas.openxmlformats.org/officeDocument/2006/relationships/image" Target="../media/image7.png"/><Relationship Id="rId10" Type="http://schemas.openxmlformats.org/officeDocument/2006/relationships/slideLayout" Target="../slideLayouts/slideLayout28.xml"/><Relationship Id="rId11" Type="http://schemas.openxmlformats.org/officeDocument/2006/relationships/slideLayout" Target="../slideLayouts/slideLayout29.xml"/><Relationship Id="rId12" Type="http://schemas.openxmlformats.org/officeDocument/2006/relationships/slideLayout" Target="../slideLayouts/slideLayout30.xml"/><Relationship Id="rId13" Type="http://schemas.openxmlformats.org/officeDocument/2006/relationships/slideLayout" Target="../slideLayouts/slideLayout31.xml"/><Relationship Id="rId14" Type="http://schemas.openxmlformats.org/officeDocument/2006/relationships/slideLayout" Target="../slideLayouts/slideLayout32.xml"/><Relationship Id="rId15" Type="http://schemas.openxmlformats.org/officeDocument/2006/relationships/slideLayout" Target="../slideLayouts/slideLayout33.xml"/><Relationship Id="rId16" Type="http://schemas.openxmlformats.org/officeDocument/2006/relationships/slideLayout" Target="../slideLayouts/slideLayout34.xml"/><Relationship Id="rId17" Type="http://schemas.openxmlformats.org/officeDocument/2006/relationships/slideLayout" Target="../slideLayouts/slideLayout35.xml"/><Relationship Id="rId18" Type="http://schemas.openxmlformats.org/officeDocument/2006/relationships/slideLayout" Target="../slideLayouts/slideLayout36.xml"/><Relationship Id="rId19" Type="http://schemas.openxmlformats.org/officeDocument/2006/relationships/slideLayout" Target="../slideLayouts/slideLayout37.xml"/><Relationship Id="rId1" Type="http://schemas.openxmlformats.org/officeDocument/2006/relationships/slideLayout" Target="../slideLayouts/slideLayout19.xml"/><Relationship Id="rId2" Type="http://schemas.openxmlformats.org/officeDocument/2006/relationships/slideLayout" Target="../slideLayouts/slideLayout20.xml"/><Relationship Id="rId3" Type="http://schemas.openxmlformats.org/officeDocument/2006/relationships/slideLayout" Target="../slideLayouts/slideLayout21.xml"/><Relationship Id="rId4" Type="http://schemas.openxmlformats.org/officeDocument/2006/relationships/slideLayout" Target="../slideLayouts/slideLayout22.xml"/><Relationship Id="rId5" Type="http://schemas.openxmlformats.org/officeDocument/2006/relationships/slideLayout" Target="../slideLayouts/slideLayout23.xml"/><Relationship Id="rId6" Type="http://schemas.openxmlformats.org/officeDocument/2006/relationships/slideLayout" Target="../slideLayouts/slideLayout24.xml"/><Relationship Id="rId7" Type="http://schemas.openxmlformats.org/officeDocument/2006/relationships/slideLayout" Target="../slideLayouts/slideLayout25.xml"/><Relationship Id="rId8"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hannah\Desktop\1.png"/>
          <p:cNvPicPr>
            <a:picLocks noChangeAspect="1" noChangeArrowheads="1"/>
          </p:cNvPicPr>
          <p:nvPr/>
        </p:nvPicPr>
        <p:blipFill>
          <a:blip r:embed="rId9" cstate="print"/>
          <a:srcRect/>
          <a:stretch>
            <a:fillRect/>
          </a:stretch>
        </p:blipFill>
        <p:spPr bwMode="auto">
          <a:xfrm>
            <a:off x="-152400" y="5902325"/>
            <a:ext cx="9490075" cy="955675"/>
          </a:xfrm>
          <a:prstGeom prst="rect">
            <a:avLst/>
          </a:prstGeom>
          <a:noFill/>
          <a:ln w="9525">
            <a:noFill/>
            <a:miter lim="800000"/>
            <a:headEnd/>
            <a:tailEnd/>
          </a:ln>
        </p:spPr>
      </p:pic>
      <p:pic>
        <p:nvPicPr>
          <p:cNvPr id="1027" name="Picture 2" descr="C:\Users\hannah\Desktop\1.png"/>
          <p:cNvPicPr>
            <a:picLocks noChangeAspect="1" noChangeArrowheads="1"/>
          </p:cNvPicPr>
          <p:nvPr/>
        </p:nvPicPr>
        <p:blipFill>
          <a:blip r:embed="rId10" cstate="print"/>
          <a:srcRect/>
          <a:stretch>
            <a:fillRect/>
          </a:stretch>
        </p:blipFill>
        <p:spPr bwMode="auto">
          <a:xfrm>
            <a:off x="-192088" y="0"/>
            <a:ext cx="9482138" cy="1431925"/>
          </a:xfrm>
          <a:prstGeom prst="rect">
            <a:avLst/>
          </a:prstGeom>
          <a:noFill/>
          <a:ln w="9525">
            <a:noFill/>
            <a:miter lim="800000"/>
            <a:headEnd/>
            <a:tailEnd/>
          </a:ln>
        </p:spPr>
      </p:pic>
      <p:sp>
        <p:nvSpPr>
          <p:cNvPr id="1028" name="Rectangle 6"/>
          <p:cNvSpPr>
            <a:spLocks noGrp="1" noChangeArrowheads="1"/>
          </p:cNvSpPr>
          <p:nvPr>
            <p:ph type="title"/>
          </p:nvPr>
        </p:nvSpPr>
        <p:spPr bwMode="auto">
          <a:xfrm>
            <a:off x="263525" y="204788"/>
            <a:ext cx="874236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endParaRPr lang="en-US" dirty="0" smtClean="0"/>
          </a:p>
        </p:txBody>
      </p:sp>
      <p:sp>
        <p:nvSpPr>
          <p:cNvPr id="1029" name="Rectangle 7"/>
          <p:cNvSpPr>
            <a:spLocks noGrp="1" noChangeArrowheads="1"/>
          </p:cNvSpPr>
          <p:nvPr>
            <p:ph type="body" idx="1"/>
          </p:nvPr>
        </p:nvSpPr>
        <p:spPr bwMode="auto">
          <a:xfrm>
            <a:off x="263525" y="898525"/>
            <a:ext cx="8742363" cy="5335588"/>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6" name="Rectangle 8"/>
          <p:cNvSpPr>
            <a:spLocks noGrp="1" noChangeArrowheads="1"/>
          </p:cNvSpPr>
          <p:nvPr>
            <p:ph type="sldNum" sz="quarter" idx="4"/>
          </p:nvPr>
        </p:nvSpPr>
        <p:spPr bwMode="auto">
          <a:xfrm>
            <a:off x="4258850" y="6459538"/>
            <a:ext cx="457614"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000">
                <a:solidFill>
                  <a:srgbClr val="C0C0C0"/>
                </a:solidFill>
                <a:latin typeface="+mn-lt"/>
                <a:cs typeface="+mn-cs"/>
              </a:defRPr>
            </a:lvl1pPr>
          </a:lstStyle>
          <a:p>
            <a:pPr>
              <a:defRPr/>
            </a:pPr>
            <a:fld id="{54F15BC2-9D9F-4186-B28E-9D79A555319F}" type="slidenum">
              <a:rPr lang="en-US" smtClean="0"/>
              <a:pPr>
                <a:defRPr/>
              </a:pPr>
              <a:t>‹#›</a:t>
            </a:fld>
            <a:endParaRPr lang="en-US" dirty="0"/>
          </a:p>
        </p:txBody>
      </p:sp>
      <p:pic>
        <p:nvPicPr>
          <p:cNvPr id="1031" name="Picture 12" descr="C:\Documents and Settings\Rob Brittain\Desktop\2.png"/>
          <p:cNvPicPr>
            <a:picLocks noChangeAspect="1" noChangeArrowheads="1"/>
          </p:cNvPicPr>
          <p:nvPr/>
        </p:nvPicPr>
        <p:blipFill>
          <a:blip r:embed="rId11" cstate="print"/>
          <a:srcRect/>
          <a:stretch>
            <a:fillRect/>
          </a:stretch>
        </p:blipFill>
        <p:spPr bwMode="auto">
          <a:xfrm>
            <a:off x="309563" y="6410325"/>
            <a:ext cx="1214437" cy="346075"/>
          </a:xfrm>
          <a:prstGeom prst="rect">
            <a:avLst/>
          </a:prstGeom>
          <a:noFill/>
          <a:ln w="9525">
            <a:noFill/>
            <a:miter lim="800000"/>
            <a:headEnd/>
            <a:tailEnd/>
          </a:ln>
        </p:spPr>
      </p:pic>
      <p:sp>
        <p:nvSpPr>
          <p:cNvPr id="40" name="TextBox 39"/>
          <p:cNvSpPr txBox="1"/>
          <p:nvPr/>
        </p:nvSpPr>
        <p:spPr>
          <a:xfrm>
            <a:off x="7231570" y="6448425"/>
            <a:ext cx="1720343" cy="230832"/>
          </a:xfrm>
          <a:prstGeom prst="rect">
            <a:avLst/>
          </a:prstGeom>
          <a:noFill/>
        </p:spPr>
        <p:txBody>
          <a:bodyPr wrap="none">
            <a:spAutoFit/>
          </a:bodyPr>
          <a:lstStyle/>
          <a:p>
            <a:pPr algn="r">
              <a:defRPr/>
            </a:pPr>
            <a:r>
              <a:rPr lang="en-US" sz="900" dirty="0">
                <a:solidFill>
                  <a:srgbClr val="FFFFFF"/>
                </a:solidFill>
              </a:rPr>
              <a:t>Copyright 2015 Syntegrity Group</a:t>
            </a:r>
          </a:p>
        </p:txBody>
      </p:sp>
    </p:spTree>
    <p:extLst>
      <p:ext uri="{BB962C8B-B14F-4D97-AF65-F5344CB8AC3E}">
        <p14:creationId xmlns:p14="http://schemas.microsoft.com/office/powerpoint/2010/main" val="2169567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Tahoma" pitchFamily="34" charset="0"/>
          <a:ea typeface="+mj-ea"/>
          <a:cs typeface="Tahoma" pitchFamily="34" charset="0"/>
        </a:defRPr>
      </a:lvl1pPr>
      <a:lvl2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2pPr>
      <a:lvl3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3pPr>
      <a:lvl4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4pPr>
      <a:lvl5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5pPr>
      <a:lvl6pPr marL="4572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6pPr>
      <a:lvl7pPr marL="9144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7pPr>
      <a:lvl8pPr marL="13716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8pPr>
      <a:lvl9pPr marL="18288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9pPr>
    </p:titleStyle>
    <p:bodyStyle>
      <a:lvl1pPr marL="287338" indent="-287338" algn="l" defTabSz="820738" rtl="0" eaLnBrk="1" fontAlgn="base" hangingPunct="1">
        <a:spcBef>
          <a:spcPct val="50000"/>
        </a:spcBef>
        <a:spcAft>
          <a:spcPct val="0"/>
        </a:spcAft>
        <a:buClr>
          <a:srgbClr val="D2A000"/>
        </a:buClr>
        <a:buSzPct val="80000"/>
        <a:buFont typeface="Wingdings" pitchFamily="2" charset="2"/>
        <a:buChar char="§"/>
        <a:tabLst>
          <a:tab pos="341313" algn="l"/>
          <a:tab pos="1150938" algn="l"/>
        </a:tabLst>
        <a:defRPr sz="2400">
          <a:solidFill>
            <a:schemeClr val="tx1"/>
          </a:solidFill>
          <a:latin typeface="+mn-lt"/>
          <a:ea typeface="+mn-ea"/>
          <a:cs typeface="+mn-cs"/>
        </a:defRPr>
      </a:lvl1pPr>
      <a:lvl2pPr marL="639763" indent="-225425" algn="l" defTabSz="820738" rtl="0" eaLnBrk="1" fontAlgn="base" hangingPunct="1">
        <a:spcBef>
          <a:spcPct val="50000"/>
        </a:spcBef>
        <a:spcAft>
          <a:spcPct val="0"/>
        </a:spcAft>
        <a:buClr>
          <a:srgbClr val="D2A000"/>
        </a:buClr>
        <a:buSzPct val="80000"/>
        <a:buFont typeface="Wingdings" pitchFamily="2" charset="2"/>
        <a:buChar char="§"/>
        <a:tabLst>
          <a:tab pos="341313" algn="l"/>
          <a:tab pos="1150938" algn="l"/>
        </a:tabLst>
        <a:defRPr sz="2000">
          <a:solidFill>
            <a:schemeClr val="tx1"/>
          </a:solidFill>
          <a:latin typeface="+mn-lt"/>
        </a:defRPr>
      </a:lvl2pPr>
      <a:lvl3pPr marL="968375" indent="-214313" algn="l" defTabSz="820738" rtl="0" eaLnBrk="1" fontAlgn="base" hangingPunct="1">
        <a:spcBef>
          <a:spcPct val="50000"/>
        </a:spcBef>
        <a:spcAft>
          <a:spcPct val="0"/>
        </a:spcAft>
        <a:buClr>
          <a:srgbClr val="D2A000"/>
        </a:buClr>
        <a:buSzPct val="80000"/>
        <a:buFont typeface="Wingdings" pitchFamily="2" charset="2"/>
        <a:buChar char="§"/>
        <a:tabLst>
          <a:tab pos="341313" algn="l"/>
          <a:tab pos="1150938" algn="l"/>
        </a:tabLst>
        <a:defRPr>
          <a:solidFill>
            <a:schemeClr val="tx1"/>
          </a:solidFill>
          <a:latin typeface="+mn-lt"/>
        </a:defRPr>
      </a:lvl3pPr>
      <a:lvl4pPr marL="1193800" indent="-111125" algn="l" defTabSz="820738" rtl="0" eaLnBrk="1" fontAlgn="base" hangingPunct="1">
        <a:lnSpc>
          <a:spcPct val="95000"/>
        </a:lnSpc>
        <a:spcBef>
          <a:spcPct val="20000"/>
        </a:spcBef>
        <a:spcAft>
          <a:spcPct val="0"/>
        </a:spcAft>
        <a:buClr>
          <a:srgbClr val="D2A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1" fontAlgn="base" hangingPunct="1">
        <a:spcBef>
          <a:spcPct val="20000"/>
        </a:spcBef>
        <a:spcAft>
          <a:spcPct val="0"/>
        </a:spcAft>
        <a:buClr>
          <a:srgbClr val="D2A000"/>
        </a:buClr>
        <a:buSzPct val="80000"/>
        <a:buFont typeface="Wingdings" pitchFamily="2" charset="2"/>
        <a:buChar char="§"/>
        <a:defRPr sz="1600">
          <a:solidFill>
            <a:schemeClr val="tx1"/>
          </a:solidFill>
          <a:latin typeface="+mn-lt"/>
        </a:defRPr>
      </a:lvl5pPr>
      <a:lvl6pPr marL="18319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6pPr>
      <a:lvl7pPr marL="22891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7pPr>
      <a:lvl8pPr marL="27463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8pPr>
      <a:lvl9pPr marL="32035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hannah\Desktop\1.png"/>
          <p:cNvPicPr>
            <a:picLocks noChangeAspect="1" noChangeArrowheads="1"/>
          </p:cNvPicPr>
          <p:nvPr/>
        </p:nvPicPr>
        <p:blipFill>
          <a:blip r:embed="rId6" cstate="print"/>
          <a:srcRect/>
          <a:stretch>
            <a:fillRect/>
          </a:stretch>
        </p:blipFill>
        <p:spPr bwMode="auto">
          <a:xfrm>
            <a:off x="-152400" y="5902325"/>
            <a:ext cx="9490075" cy="955675"/>
          </a:xfrm>
          <a:prstGeom prst="rect">
            <a:avLst/>
          </a:prstGeom>
          <a:noFill/>
          <a:ln w="9525">
            <a:noFill/>
            <a:miter lim="800000"/>
            <a:headEnd/>
            <a:tailEnd/>
          </a:ln>
        </p:spPr>
      </p:pic>
      <p:pic>
        <p:nvPicPr>
          <p:cNvPr id="1027" name="Picture 2" descr="C:\Users\hannah\Desktop\1.png"/>
          <p:cNvPicPr>
            <a:picLocks noChangeAspect="1" noChangeArrowheads="1"/>
          </p:cNvPicPr>
          <p:nvPr/>
        </p:nvPicPr>
        <p:blipFill>
          <a:blip r:embed="rId7" cstate="print"/>
          <a:srcRect/>
          <a:stretch>
            <a:fillRect/>
          </a:stretch>
        </p:blipFill>
        <p:spPr bwMode="auto">
          <a:xfrm>
            <a:off x="-192088" y="0"/>
            <a:ext cx="9482138" cy="1431925"/>
          </a:xfrm>
          <a:prstGeom prst="rect">
            <a:avLst/>
          </a:prstGeom>
          <a:noFill/>
          <a:ln w="9525">
            <a:noFill/>
            <a:miter lim="800000"/>
            <a:headEnd/>
            <a:tailEnd/>
          </a:ln>
        </p:spPr>
      </p:pic>
      <p:sp>
        <p:nvSpPr>
          <p:cNvPr id="1028" name="Rectangle 6"/>
          <p:cNvSpPr>
            <a:spLocks noGrp="1" noChangeArrowheads="1"/>
          </p:cNvSpPr>
          <p:nvPr>
            <p:ph type="title"/>
          </p:nvPr>
        </p:nvSpPr>
        <p:spPr bwMode="auto">
          <a:xfrm>
            <a:off x="263525" y="204788"/>
            <a:ext cx="874236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endParaRPr lang="en-US" dirty="0" smtClean="0"/>
          </a:p>
        </p:txBody>
      </p:sp>
      <p:sp>
        <p:nvSpPr>
          <p:cNvPr id="1029" name="Rectangle 7"/>
          <p:cNvSpPr>
            <a:spLocks noGrp="1" noChangeArrowheads="1"/>
          </p:cNvSpPr>
          <p:nvPr>
            <p:ph type="body" idx="1"/>
          </p:nvPr>
        </p:nvSpPr>
        <p:spPr bwMode="auto">
          <a:xfrm>
            <a:off x="263525" y="898525"/>
            <a:ext cx="8742363" cy="5335588"/>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6" name="Rectangle 8"/>
          <p:cNvSpPr>
            <a:spLocks noGrp="1" noChangeArrowheads="1"/>
          </p:cNvSpPr>
          <p:nvPr>
            <p:ph type="sldNum" sz="quarter" idx="4"/>
          </p:nvPr>
        </p:nvSpPr>
        <p:spPr bwMode="auto">
          <a:xfrm>
            <a:off x="4258850" y="6459538"/>
            <a:ext cx="457614"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000">
                <a:solidFill>
                  <a:srgbClr val="C0C0C0"/>
                </a:solidFill>
                <a:latin typeface="+mn-lt"/>
                <a:cs typeface="+mn-cs"/>
              </a:defRPr>
            </a:lvl1pPr>
          </a:lstStyle>
          <a:p>
            <a:pPr>
              <a:defRPr/>
            </a:pPr>
            <a:fld id="{54F15BC2-9D9F-4186-B28E-9D79A555319F}" type="slidenum">
              <a:rPr lang="en-US" smtClean="0"/>
              <a:pPr>
                <a:defRPr/>
              </a:pPr>
              <a:t>‹#›</a:t>
            </a:fld>
            <a:endParaRPr lang="en-US" dirty="0"/>
          </a:p>
        </p:txBody>
      </p:sp>
      <p:pic>
        <p:nvPicPr>
          <p:cNvPr id="1031" name="Picture 12" descr="C:\Documents and Settings\Rob Brittain\Desktop\2.png"/>
          <p:cNvPicPr>
            <a:picLocks noChangeAspect="1" noChangeArrowheads="1"/>
          </p:cNvPicPr>
          <p:nvPr/>
        </p:nvPicPr>
        <p:blipFill>
          <a:blip r:embed="rId8" cstate="print"/>
          <a:srcRect/>
          <a:stretch>
            <a:fillRect/>
          </a:stretch>
        </p:blipFill>
        <p:spPr bwMode="auto">
          <a:xfrm>
            <a:off x="309563" y="6410325"/>
            <a:ext cx="1214437" cy="346075"/>
          </a:xfrm>
          <a:prstGeom prst="rect">
            <a:avLst/>
          </a:prstGeom>
          <a:noFill/>
          <a:ln w="9525">
            <a:noFill/>
            <a:miter lim="800000"/>
            <a:headEnd/>
            <a:tailEnd/>
          </a:ln>
        </p:spPr>
      </p:pic>
      <p:sp>
        <p:nvSpPr>
          <p:cNvPr id="40" name="TextBox 39"/>
          <p:cNvSpPr txBox="1"/>
          <p:nvPr/>
        </p:nvSpPr>
        <p:spPr>
          <a:xfrm>
            <a:off x="7231570" y="6448425"/>
            <a:ext cx="1720343" cy="230832"/>
          </a:xfrm>
          <a:prstGeom prst="rect">
            <a:avLst/>
          </a:prstGeom>
          <a:noFill/>
        </p:spPr>
        <p:txBody>
          <a:bodyPr wrap="none">
            <a:spAutoFit/>
          </a:bodyPr>
          <a:lstStyle/>
          <a:p>
            <a:pPr algn="r">
              <a:defRPr/>
            </a:pPr>
            <a:r>
              <a:rPr lang="en-US" sz="900" dirty="0">
                <a:solidFill>
                  <a:srgbClr val="FFFFFF"/>
                </a:solidFill>
              </a:rPr>
              <a:t>Copyright </a:t>
            </a:r>
            <a:r>
              <a:rPr lang="en-US" sz="900" dirty="0" smtClean="0">
                <a:solidFill>
                  <a:srgbClr val="FFFFFF"/>
                </a:solidFill>
              </a:rPr>
              <a:t>2015 </a:t>
            </a:r>
            <a:r>
              <a:rPr lang="en-US" sz="900" dirty="0">
                <a:solidFill>
                  <a:srgbClr val="FFFFFF"/>
                </a:solidFill>
              </a:rPr>
              <a:t>Syntegrity </a:t>
            </a:r>
            <a:r>
              <a:rPr lang="en-US" sz="900" dirty="0" smtClean="0">
                <a:solidFill>
                  <a:srgbClr val="FFFFFF"/>
                </a:solidFill>
              </a:rPr>
              <a:t>Group</a:t>
            </a:r>
            <a:endParaRPr lang="en-US" sz="900" dirty="0">
              <a:solidFill>
                <a:srgbClr val="FFFFFF"/>
              </a:solidFill>
            </a:endParaRPr>
          </a:p>
        </p:txBody>
      </p:sp>
    </p:spTree>
    <p:extLst>
      <p:ext uri="{BB962C8B-B14F-4D97-AF65-F5344CB8AC3E}">
        <p14:creationId xmlns:p14="http://schemas.microsoft.com/office/powerpoint/2010/main" val="3712770095"/>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Tahoma" pitchFamily="34" charset="0"/>
          <a:ea typeface="+mj-ea"/>
          <a:cs typeface="Tahoma" pitchFamily="34" charset="0"/>
        </a:defRPr>
      </a:lvl1pPr>
      <a:lvl2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2pPr>
      <a:lvl3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3pPr>
      <a:lvl4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4pPr>
      <a:lvl5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5pPr>
      <a:lvl6pPr marL="4572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6pPr>
      <a:lvl7pPr marL="9144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7pPr>
      <a:lvl8pPr marL="13716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8pPr>
      <a:lvl9pPr marL="18288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9pPr>
    </p:titleStyle>
    <p:bodyStyle>
      <a:lvl1pPr marL="287338" indent="-287338" algn="l" defTabSz="820738" rtl="0" eaLnBrk="1" fontAlgn="base" hangingPunct="1">
        <a:spcBef>
          <a:spcPct val="50000"/>
        </a:spcBef>
        <a:spcAft>
          <a:spcPct val="0"/>
        </a:spcAft>
        <a:buClr>
          <a:srgbClr val="D2A000"/>
        </a:buClr>
        <a:buSzPct val="80000"/>
        <a:buFont typeface="Wingdings" pitchFamily="2" charset="2"/>
        <a:buChar char="§"/>
        <a:tabLst>
          <a:tab pos="341313" algn="l"/>
          <a:tab pos="1150938" algn="l"/>
        </a:tabLst>
        <a:defRPr sz="2400">
          <a:solidFill>
            <a:schemeClr val="tx1"/>
          </a:solidFill>
          <a:latin typeface="+mn-lt"/>
          <a:ea typeface="+mn-ea"/>
          <a:cs typeface="+mn-cs"/>
        </a:defRPr>
      </a:lvl1pPr>
      <a:lvl2pPr marL="639763" indent="-225425" algn="l" defTabSz="820738" rtl="0" eaLnBrk="1" fontAlgn="base" hangingPunct="1">
        <a:spcBef>
          <a:spcPct val="50000"/>
        </a:spcBef>
        <a:spcAft>
          <a:spcPct val="0"/>
        </a:spcAft>
        <a:buClr>
          <a:srgbClr val="D2A000"/>
        </a:buClr>
        <a:buSzPct val="80000"/>
        <a:buFont typeface="Wingdings" pitchFamily="2" charset="2"/>
        <a:buChar char="§"/>
        <a:tabLst>
          <a:tab pos="341313" algn="l"/>
          <a:tab pos="1150938" algn="l"/>
        </a:tabLst>
        <a:defRPr sz="2000">
          <a:solidFill>
            <a:schemeClr val="tx1"/>
          </a:solidFill>
          <a:latin typeface="+mn-lt"/>
        </a:defRPr>
      </a:lvl2pPr>
      <a:lvl3pPr marL="968375" indent="-214313" algn="l" defTabSz="820738" rtl="0" eaLnBrk="1" fontAlgn="base" hangingPunct="1">
        <a:spcBef>
          <a:spcPct val="50000"/>
        </a:spcBef>
        <a:spcAft>
          <a:spcPct val="0"/>
        </a:spcAft>
        <a:buClr>
          <a:srgbClr val="D2A000"/>
        </a:buClr>
        <a:buSzPct val="80000"/>
        <a:buFont typeface="Wingdings" pitchFamily="2" charset="2"/>
        <a:buChar char="§"/>
        <a:tabLst>
          <a:tab pos="341313" algn="l"/>
          <a:tab pos="1150938" algn="l"/>
        </a:tabLst>
        <a:defRPr>
          <a:solidFill>
            <a:schemeClr val="tx1"/>
          </a:solidFill>
          <a:latin typeface="+mn-lt"/>
        </a:defRPr>
      </a:lvl3pPr>
      <a:lvl4pPr marL="1193800" indent="-111125" algn="l" defTabSz="820738" rtl="0" eaLnBrk="1" fontAlgn="base" hangingPunct="1">
        <a:lnSpc>
          <a:spcPct val="95000"/>
        </a:lnSpc>
        <a:spcBef>
          <a:spcPct val="20000"/>
        </a:spcBef>
        <a:spcAft>
          <a:spcPct val="0"/>
        </a:spcAft>
        <a:buClr>
          <a:srgbClr val="D2A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1" fontAlgn="base" hangingPunct="1">
        <a:spcBef>
          <a:spcPct val="20000"/>
        </a:spcBef>
        <a:spcAft>
          <a:spcPct val="0"/>
        </a:spcAft>
        <a:buClr>
          <a:srgbClr val="D2A000"/>
        </a:buClr>
        <a:buSzPct val="80000"/>
        <a:buFont typeface="Wingdings" pitchFamily="2" charset="2"/>
        <a:buChar char="§"/>
        <a:defRPr sz="1600">
          <a:solidFill>
            <a:schemeClr val="tx1"/>
          </a:solidFill>
          <a:latin typeface="+mn-lt"/>
        </a:defRPr>
      </a:lvl5pPr>
      <a:lvl6pPr marL="18319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6pPr>
      <a:lvl7pPr marL="22891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7pPr>
      <a:lvl8pPr marL="27463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8pPr>
      <a:lvl9pPr marL="32035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C:\Users\hannah\Desktop\1.png"/>
          <p:cNvPicPr>
            <a:picLocks noChangeAspect="1" noChangeArrowheads="1"/>
          </p:cNvPicPr>
          <p:nvPr/>
        </p:nvPicPr>
        <p:blipFill>
          <a:blip r:embed="rId7" cstate="print"/>
          <a:srcRect/>
          <a:stretch>
            <a:fillRect/>
          </a:stretch>
        </p:blipFill>
        <p:spPr bwMode="auto">
          <a:xfrm>
            <a:off x="-152400" y="5902325"/>
            <a:ext cx="9490075" cy="955675"/>
          </a:xfrm>
          <a:prstGeom prst="rect">
            <a:avLst/>
          </a:prstGeom>
          <a:noFill/>
          <a:ln w="9525">
            <a:noFill/>
            <a:miter lim="800000"/>
            <a:headEnd/>
            <a:tailEnd/>
          </a:ln>
        </p:spPr>
      </p:pic>
      <p:pic>
        <p:nvPicPr>
          <p:cNvPr id="1027" name="Picture 2" descr="C:\Users\hannah\Desktop\1.png"/>
          <p:cNvPicPr>
            <a:picLocks noChangeAspect="1" noChangeArrowheads="1"/>
          </p:cNvPicPr>
          <p:nvPr/>
        </p:nvPicPr>
        <p:blipFill>
          <a:blip r:embed="rId8" cstate="print"/>
          <a:srcRect/>
          <a:stretch>
            <a:fillRect/>
          </a:stretch>
        </p:blipFill>
        <p:spPr bwMode="auto">
          <a:xfrm>
            <a:off x="-192088" y="0"/>
            <a:ext cx="9482138" cy="1431925"/>
          </a:xfrm>
          <a:prstGeom prst="rect">
            <a:avLst/>
          </a:prstGeom>
          <a:noFill/>
          <a:ln w="9525">
            <a:noFill/>
            <a:miter lim="800000"/>
            <a:headEnd/>
            <a:tailEnd/>
          </a:ln>
        </p:spPr>
      </p:pic>
      <p:sp>
        <p:nvSpPr>
          <p:cNvPr id="1028" name="Rectangle 6"/>
          <p:cNvSpPr>
            <a:spLocks noGrp="1" noChangeArrowheads="1"/>
          </p:cNvSpPr>
          <p:nvPr>
            <p:ph type="title"/>
          </p:nvPr>
        </p:nvSpPr>
        <p:spPr bwMode="auto">
          <a:xfrm>
            <a:off x="263525" y="204788"/>
            <a:ext cx="8742363" cy="403225"/>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endParaRPr lang="en-US" dirty="0" smtClean="0"/>
          </a:p>
        </p:txBody>
      </p:sp>
      <p:sp>
        <p:nvSpPr>
          <p:cNvPr id="1029" name="Rectangle 7"/>
          <p:cNvSpPr>
            <a:spLocks noGrp="1" noChangeArrowheads="1"/>
          </p:cNvSpPr>
          <p:nvPr>
            <p:ph type="body" idx="1"/>
          </p:nvPr>
        </p:nvSpPr>
        <p:spPr bwMode="auto">
          <a:xfrm>
            <a:off x="263525" y="898525"/>
            <a:ext cx="8742363" cy="5335588"/>
          </a:xfrm>
          <a:prstGeom prst="rect">
            <a:avLst/>
          </a:prstGeom>
          <a:noFill/>
          <a:ln w="9525" algn="ctr">
            <a:noFill/>
            <a:miter lim="800000"/>
            <a:headEnd/>
            <a:tailEnd/>
          </a:ln>
        </p:spPr>
        <p:txBody>
          <a:bodyPr vert="horz" wrap="square" lIns="82058" tIns="41029" rIns="82058" bIns="4102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8616" name="Rectangle 8"/>
          <p:cNvSpPr>
            <a:spLocks noGrp="1" noChangeArrowheads="1"/>
          </p:cNvSpPr>
          <p:nvPr>
            <p:ph type="sldNum" sz="quarter" idx="4"/>
          </p:nvPr>
        </p:nvSpPr>
        <p:spPr bwMode="auto">
          <a:xfrm>
            <a:off x="4258850" y="6459538"/>
            <a:ext cx="457614" cy="311150"/>
          </a:xfrm>
          <a:prstGeom prst="rect">
            <a:avLst/>
          </a:prstGeom>
          <a:noFill/>
          <a:ln w="9525" algn="ctr">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000">
                <a:solidFill>
                  <a:srgbClr val="C0C0C0"/>
                </a:solidFill>
                <a:latin typeface="+mn-lt"/>
                <a:cs typeface="+mn-cs"/>
              </a:defRPr>
            </a:lvl1pPr>
          </a:lstStyle>
          <a:p>
            <a:pPr>
              <a:defRPr/>
            </a:pPr>
            <a:fld id="{54F15BC2-9D9F-4186-B28E-9D79A555319F}" type="slidenum">
              <a:rPr lang="en-US" smtClean="0"/>
              <a:pPr>
                <a:defRPr/>
              </a:pPr>
              <a:t>‹#›</a:t>
            </a:fld>
            <a:endParaRPr lang="en-US" dirty="0"/>
          </a:p>
        </p:txBody>
      </p:sp>
      <p:pic>
        <p:nvPicPr>
          <p:cNvPr id="1031" name="Picture 12" descr="C:\Documents and Settings\Rob Brittain\Desktop\2.png"/>
          <p:cNvPicPr>
            <a:picLocks noChangeAspect="1" noChangeArrowheads="1"/>
          </p:cNvPicPr>
          <p:nvPr/>
        </p:nvPicPr>
        <p:blipFill>
          <a:blip r:embed="rId9" cstate="print"/>
          <a:srcRect/>
          <a:stretch>
            <a:fillRect/>
          </a:stretch>
        </p:blipFill>
        <p:spPr bwMode="auto">
          <a:xfrm>
            <a:off x="309563" y="6410325"/>
            <a:ext cx="1214437" cy="346075"/>
          </a:xfrm>
          <a:prstGeom prst="rect">
            <a:avLst/>
          </a:prstGeom>
          <a:noFill/>
          <a:ln w="9525">
            <a:noFill/>
            <a:miter lim="800000"/>
            <a:headEnd/>
            <a:tailEnd/>
          </a:ln>
        </p:spPr>
      </p:pic>
      <p:sp>
        <p:nvSpPr>
          <p:cNvPr id="40" name="TextBox 39"/>
          <p:cNvSpPr txBox="1"/>
          <p:nvPr/>
        </p:nvSpPr>
        <p:spPr>
          <a:xfrm>
            <a:off x="7202716" y="6448425"/>
            <a:ext cx="1749197" cy="230832"/>
          </a:xfrm>
          <a:prstGeom prst="rect">
            <a:avLst/>
          </a:prstGeom>
          <a:noFill/>
        </p:spPr>
        <p:txBody>
          <a:bodyPr wrap="none">
            <a:spAutoFit/>
          </a:bodyPr>
          <a:lstStyle/>
          <a:p>
            <a:pPr algn="r">
              <a:defRPr/>
            </a:pPr>
            <a:r>
              <a:rPr lang="en-US" sz="900" dirty="0">
                <a:solidFill>
                  <a:srgbClr val="FFFFFF"/>
                </a:solidFill>
              </a:rPr>
              <a:t>Copyright </a:t>
            </a:r>
            <a:r>
              <a:rPr lang="en-US" sz="900" dirty="0" smtClean="0">
                <a:solidFill>
                  <a:srgbClr val="FFFFFF"/>
                </a:solidFill>
              </a:rPr>
              <a:t>2013 </a:t>
            </a:r>
            <a:r>
              <a:rPr lang="en-US" sz="900" dirty="0">
                <a:solidFill>
                  <a:srgbClr val="FFFFFF"/>
                </a:solidFill>
              </a:rPr>
              <a:t>Syntegrity Group.</a:t>
            </a:r>
          </a:p>
        </p:txBody>
      </p:sp>
    </p:spTree>
    <p:extLst>
      <p:ext uri="{BB962C8B-B14F-4D97-AF65-F5344CB8AC3E}">
        <p14:creationId xmlns:p14="http://schemas.microsoft.com/office/powerpoint/2010/main" val="268028819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Lst>
  <p:transition xmlns:p14="http://schemas.microsoft.com/office/powerpoint/2010/main">
    <p:fade/>
  </p:transition>
  <p:timing>
    <p:tnLst>
      <p:par>
        <p:cTn xmlns:p14="http://schemas.microsoft.com/office/powerpoint/2010/main" id="1" dur="indefinite" restart="never" nodeType="tmRoot"/>
      </p:par>
    </p:tnLst>
  </p:timing>
  <p:hf hdr="0" ftr="0" dt="0"/>
  <p:txStyles>
    <p:titleStyle>
      <a:lvl1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Tahoma" pitchFamily="34" charset="0"/>
          <a:ea typeface="+mj-ea"/>
          <a:cs typeface="Tahoma" pitchFamily="34" charset="0"/>
        </a:defRPr>
      </a:lvl1pPr>
      <a:lvl2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2pPr>
      <a:lvl3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3pPr>
      <a:lvl4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4pPr>
      <a:lvl5pPr algn="l" rtl="0" eaLnBrk="1" fontAlgn="base" hangingPunct="1">
        <a:lnSpc>
          <a:spcPct val="85000"/>
        </a:lnSpc>
        <a:spcBef>
          <a:spcPct val="20000"/>
        </a:spcBef>
        <a:spcAft>
          <a:spcPct val="0"/>
        </a:spcAft>
        <a:buClr>
          <a:schemeClr val="tx2"/>
        </a:buClr>
        <a:buSzPct val="90000"/>
        <a:buFont typeface="Wingdings" pitchFamily="2" charset="2"/>
        <a:defRPr sz="2400">
          <a:solidFill>
            <a:schemeClr val="bg1"/>
          </a:solidFill>
          <a:latin typeface="Myriad Pro" pitchFamily="34" charset="0"/>
        </a:defRPr>
      </a:lvl5pPr>
      <a:lvl6pPr marL="4572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6pPr>
      <a:lvl7pPr marL="9144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7pPr>
      <a:lvl8pPr marL="13716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8pPr>
      <a:lvl9pPr marL="1828800" algn="l" rtl="0" eaLnBrk="1" fontAlgn="base" hangingPunct="1">
        <a:lnSpc>
          <a:spcPct val="85000"/>
        </a:lnSpc>
        <a:spcBef>
          <a:spcPct val="20000"/>
        </a:spcBef>
        <a:spcAft>
          <a:spcPct val="0"/>
        </a:spcAft>
        <a:buClr>
          <a:schemeClr val="tx2"/>
        </a:buClr>
        <a:buSzPct val="90000"/>
        <a:buFont typeface="Wingdings" pitchFamily="2" charset="2"/>
        <a:defRPr sz="2400">
          <a:solidFill>
            <a:srgbClr val="C0C0C0"/>
          </a:solidFill>
          <a:latin typeface="Myriad Pro" pitchFamily="34" charset="0"/>
        </a:defRPr>
      </a:lvl9pPr>
    </p:titleStyle>
    <p:bodyStyle>
      <a:lvl1pPr marL="287338" indent="-287338" algn="l" defTabSz="820738" rtl="0" eaLnBrk="1" fontAlgn="base" hangingPunct="1">
        <a:spcBef>
          <a:spcPct val="50000"/>
        </a:spcBef>
        <a:spcAft>
          <a:spcPct val="0"/>
        </a:spcAft>
        <a:buClr>
          <a:srgbClr val="D2A000"/>
        </a:buClr>
        <a:buSzPct val="80000"/>
        <a:buFont typeface="Wingdings" pitchFamily="2" charset="2"/>
        <a:buChar char="§"/>
        <a:tabLst>
          <a:tab pos="341313" algn="l"/>
          <a:tab pos="1150938" algn="l"/>
        </a:tabLst>
        <a:defRPr sz="2400">
          <a:solidFill>
            <a:schemeClr val="tx1"/>
          </a:solidFill>
          <a:latin typeface="+mn-lt"/>
          <a:ea typeface="+mn-ea"/>
          <a:cs typeface="+mn-cs"/>
        </a:defRPr>
      </a:lvl1pPr>
      <a:lvl2pPr marL="639763" indent="-225425" algn="l" defTabSz="820738" rtl="0" eaLnBrk="1" fontAlgn="base" hangingPunct="1">
        <a:spcBef>
          <a:spcPct val="50000"/>
        </a:spcBef>
        <a:spcAft>
          <a:spcPct val="0"/>
        </a:spcAft>
        <a:buClr>
          <a:srgbClr val="D2A000"/>
        </a:buClr>
        <a:buSzPct val="80000"/>
        <a:buFont typeface="Wingdings" pitchFamily="2" charset="2"/>
        <a:buChar char="§"/>
        <a:tabLst>
          <a:tab pos="341313" algn="l"/>
          <a:tab pos="1150938" algn="l"/>
        </a:tabLst>
        <a:defRPr sz="2000">
          <a:solidFill>
            <a:schemeClr val="tx1"/>
          </a:solidFill>
          <a:latin typeface="+mn-lt"/>
        </a:defRPr>
      </a:lvl2pPr>
      <a:lvl3pPr marL="968375" indent="-214313" algn="l" defTabSz="820738" rtl="0" eaLnBrk="1" fontAlgn="base" hangingPunct="1">
        <a:spcBef>
          <a:spcPct val="50000"/>
        </a:spcBef>
        <a:spcAft>
          <a:spcPct val="0"/>
        </a:spcAft>
        <a:buClr>
          <a:srgbClr val="D2A000"/>
        </a:buClr>
        <a:buSzPct val="80000"/>
        <a:buFont typeface="Wingdings" pitchFamily="2" charset="2"/>
        <a:buChar char="§"/>
        <a:tabLst>
          <a:tab pos="341313" algn="l"/>
          <a:tab pos="1150938" algn="l"/>
        </a:tabLst>
        <a:defRPr>
          <a:solidFill>
            <a:schemeClr val="tx1"/>
          </a:solidFill>
          <a:latin typeface="+mn-lt"/>
        </a:defRPr>
      </a:lvl3pPr>
      <a:lvl4pPr marL="1193800" indent="-111125" algn="l" defTabSz="820738" rtl="0" eaLnBrk="1" fontAlgn="base" hangingPunct="1">
        <a:lnSpc>
          <a:spcPct val="95000"/>
        </a:lnSpc>
        <a:spcBef>
          <a:spcPct val="20000"/>
        </a:spcBef>
        <a:spcAft>
          <a:spcPct val="0"/>
        </a:spcAft>
        <a:buClr>
          <a:srgbClr val="D2A000"/>
        </a:buClr>
        <a:buSzPct val="80000"/>
        <a:buFont typeface="Wingdings" pitchFamily="2" charset="2"/>
        <a:buChar char="§"/>
        <a:tabLst>
          <a:tab pos="341313" algn="l"/>
          <a:tab pos="1150938" algn="l"/>
        </a:tabLst>
        <a:defRPr sz="1600">
          <a:solidFill>
            <a:schemeClr val="tx1"/>
          </a:solidFill>
          <a:latin typeface="+mn-lt"/>
        </a:defRPr>
      </a:lvl4pPr>
      <a:lvl5pPr marL="1374775" indent="166688" algn="l" defTabSz="820738" rtl="0" eaLnBrk="1" fontAlgn="base" hangingPunct="1">
        <a:spcBef>
          <a:spcPct val="20000"/>
        </a:spcBef>
        <a:spcAft>
          <a:spcPct val="0"/>
        </a:spcAft>
        <a:buClr>
          <a:srgbClr val="D2A000"/>
        </a:buClr>
        <a:buSzPct val="80000"/>
        <a:buFont typeface="Wingdings" pitchFamily="2" charset="2"/>
        <a:buChar char="§"/>
        <a:defRPr sz="1600">
          <a:solidFill>
            <a:schemeClr val="tx1"/>
          </a:solidFill>
          <a:latin typeface="+mn-lt"/>
        </a:defRPr>
      </a:lvl5pPr>
      <a:lvl6pPr marL="18319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6pPr>
      <a:lvl7pPr marL="22891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7pPr>
      <a:lvl8pPr marL="27463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8pPr>
      <a:lvl9pPr marL="3203575" indent="166688" algn="l" defTabSz="820738" rtl="0" eaLnBrk="1" fontAlgn="base" hangingPunct="1">
        <a:spcBef>
          <a:spcPct val="20000"/>
        </a:spcBef>
        <a:spcAft>
          <a:spcPct val="0"/>
        </a:spcAft>
        <a:buClr>
          <a:srgbClr val="990000"/>
        </a:buClr>
        <a:buSzPct val="80000"/>
        <a:buFont typeface="Wingdings" pitchFamily="2" charset="2"/>
        <a:buChar char="§"/>
        <a:defRPr sz="13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pPr>
            <a:fld id="{560206DE-0CF9-48BE-934E-E45DCBC55884}" type="datetime1">
              <a:rPr lang="en-US" smtClean="0">
                <a:solidFill>
                  <a:prstClr val="black">
                    <a:tint val="75000"/>
                  </a:prstClr>
                </a:solidFill>
                <a:latin typeface="Arial" charset="0"/>
                <a:cs typeface="Arial" charset="0"/>
              </a:rPr>
              <a:pPr fontAlgn="base">
                <a:spcBef>
                  <a:spcPct val="0"/>
                </a:spcBef>
                <a:spcAft>
                  <a:spcPct val="0"/>
                </a:spcAft>
              </a:pPr>
              <a:t>2/20/15</a:t>
            </a:fld>
            <a:endParaRPr lang="en-US" dirty="0">
              <a:solidFill>
                <a:prstClr val="black">
                  <a:tint val="75000"/>
                </a:prstClr>
              </a:solidFill>
              <a:latin typeface="Arial" charset="0"/>
              <a:cs typeface="Arial"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endParaRPr lang="en-US" dirty="0">
              <a:solidFill>
                <a:prstClr val="black">
                  <a:tint val="75000"/>
                </a:prstClr>
              </a:solidFill>
              <a:latin typeface="Arial" charset="0"/>
              <a:cs typeface="Arial"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pPr>
            <a:fld id="{594234B2-136F-4EFC-B5AA-4F068BBF312E}" type="slidenum">
              <a:rPr lang="en-US" smtClean="0">
                <a:solidFill>
                  <a:prstClr val="black">
                    <a:tint val="75000"/>
                  </a:prstClr>
                </a:solidFill>
                <a:latin typeface="Arial" charset="0"/>
                <a:cs typeface="Arial" charset="0"/>
              </a:rPr>
              <a:pPr fontAlgn="base">
                <a:spcBef>
                  <a:spcPct val="0"/>
                </a:spcBef>
                <a:spcAft>
                  <a:spcPct val="0"/>
                </a:spcAft>
              </a:pPr>
              <a:t>‹#›</a:t>
            </a:fld>
            <a:endParaRPr lang="en-US" dirty="0">
              <a:solidFill>
                <a:prstClr val="black">
                  <a:tint val="75000"/>
                </a:prstClr>
              </a:solidFill>
              <a:latin typeface="Arial" charset="0"/>
              <a:cs typeface="Arial" charset="0"/>
            </a:endParaRPr>
          </a:p>
        </p:txBody>
      </p:sp>
    </p:spTree>
    <p:extLst>
      <p:ext uri="{BB962C8B-B14F-4D97-AF65-F5344CB8AC3E}">
        <p14:creationId xmlns:p14="http://schemas.microsoft.com/office/powerpoint/2010/main" val="4070352533"/>
      </p:ext>
    </p:extLst>
  </p:cSld>
  <p:clrMap bg1="lt1" tx1="dk1" bg2="lt2" tx2="dk2" accent1="accent1" accent2="accent2" accent3="accent3" accent4="accent4" accent5="accent5" accent6="accent6" hlink="hlink" folHlink="folHlink"/>
  <p:sldLayoutIdLst>
    <p:sldLayoutId id="2147484031" r:id="rId1"/>
    <p:sldLayoutId id="2147484032" r:id="rId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21" cstate="print"/>
          <a:srcRect/>
          <a:stretch>
            <a:fillRect/>
          </a:stretch>
        </a:blipFill>
        <a:effectLst/>
      </p:bgPr>
    </p:bg>
    <p:spTree>
      <p:nvGrpSpPr>
        <p:cNvPr id="1" name=""/>
        <p:cNvGrpSpPr/>
        <p:nvPr/>
      </p:nvGrpSpPr>
      <p:grpSpPr>
        <a:xfrm>
          <a:off x="0" y="0"/>
          <a:ext cx="0" cy="0"/>
          <a:chOff x="0" y="0"/>
          <a:chExt cx="0" cy="0"/>
        </a:xfrm>
      </p:grpSpPr>
      <p:sp>
        <p:nvSpPr>
          <p:cNvPr id="1026" name="Title Placeholder 9"/>
          <p:cNvSpPr>
            <a:spLocks noGrp="1" noChangeAspect="1"/>
          </p:cNvSpPr>
          <p:nvPr>
            <p:ph type="title"/>
          </p:nvPr>
        </p:nvSpPr>
        <p:spPr bwMode="auto">
          <a:xfrm>
            <a:off x="365125" y="134938"/>
            <a:ext cx="8326438"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sp>
        <p:nvSpPr>
          <p:cNvPr id="2" name="Slide Number Placeholder 1"/>
          <p:cNvSpPr>
            <a:spLocks noGrp="1"/>
          </p:cNvSpPr>
          <p:nvPr>
            <p:ph type="sldNum" sz="quarter" idx="4"/>
          </p:nvPr>
        </p:nvSpPr>
        <p:spPr>
          <a:xfrm>
            <a:off x="444500" y="6356350"/>
            <a:ext cx="358775"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54F15BC2-9D9F-4186-B28E-9D79A555319F}" type="slidenum">
              <a:rPr lang="en-US" smtClean="0"/>
              <a:pPr>
                <a:defRPr/>
              </a:pPr>
              <a:t>‹#›</a:t>
            </a:fld>
            <a:endParaRPr lang="en-US" dirty="0"/>
          </a:p>
        </p:txBody>
      </p:sp>
      <p:sp>
        <p:nvSpPr>
          <p:cNvPr id="3" name="Date Placeholder 2"/>
          <p:cNvSpPr>
            <a:spLocks noGrp="1"/>
          </p:cNvSpPr>
          <p:nvPr>
            <p:ph type="dt" sz="half" idx="2"/>
          </p:nvPr>
        </p:nvSpPr>
        <p:spPr>
          <a:xfrm>
            <a:off x="865188" y="6356350"/>
            <a:ext cx="1643062" cy="365125"/>
          </a:xfrm>
          <a:prstGeom prst="rect">
            <a:avLst/>
          </a:prstGeom>
        </p:spPr>
        <p:txBody>
          <a:bodyPr vert="horz" lIns="0" tIns="45720" rIns="91440" bIns="45720" rtlCol="0" anchor="ctr"/>
          <a:lstStyle>
            <a:lvl1pPr algn="l" fontAlgn="auto">
              <a:spcBef>
                <a:spcPts val="0"/>
              </a:spcBef>
              <a:spcAft>
                <a:spcPts val="0"/>
              </a:spcAft>
              <a:defRPr sz="1050" smtClean="0">
                <a:solidFill>
                  <a:schemeClr val="tx1">
                    <a:tint val="75000"/>
                  </a:schemeClr>
                </a:solidFill>
                <a:latin typeface="+mn-lt"/>
                <a:ea typeface="+mn-ea"/>
                <a:cs typeface="+mn-cs"/>
              </a:defRPr>
            </a:lvl1pPr>
          </a:lstStyle>
          <a:p>
            <a:pPr>
              <a:defRPr/>
            </a:pPr>
            <a:fld id="{B3706FF9-A7A1-1E49-B552-C01D56EB6E49}" type="datetime1">
              <a:rPr lang="en-US"/>
              <a:pPr>
                <a:defRPr/>
              </a:pPr>
              <a:t>2/20/15</a:t>
            </a:fld>
            <a:endParaRPr lang="en-US" dirty="0"/>
          </a:p>
        </p:txBody>
      </p:sp>
      <p:sp>
        <p:nvSpPr>
          <p:cNvPr id="1029" name="Rectangle 3"/>
          <p:cNvSpPr>
            <a:spLocks noChangeArrowheads="1"/>
          </p:cNvSpPr>
          <p:nvPr/>
        </p:nvSpPr>
        <p:spPr bwMode="auto">
          <a:xfrm rot="-5400000">
            <a:off x="9449594" y="5911057"/>
            <a:ext cx="170973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600" dirty="0">
                <a:solidFill>
                  <a:srgbClr val="7F7F7F"/>
                </a:solidFill>
              </a:rPr>
              <a:t>12-CRS-0106 REVISED </a:t>
            </a:r>
            <a:r>
              <a:rPr lang="en-US" sz="600" dirty="0" smtClean="0">
                <a:solidFill>
                  <a:srgbClr val="7F7F7F"/>
                </a:solidFill>
              </a:rPr>
              <a:t>8 </a:t>
            </a:r>
            <a:r>
              <a:rPr lang="en-US" sz="600" dirty="0">
                <a:solidFill>
                  <a:srgbClr val="7F7F7F"/>
                </a:solidFill>
              </a:rPr>
              <a:t>FEB 2013</a:t>
            </a:r>
          </a:p>
        </p:txBody>
      </p:sp>
      <p:sp>
        <p:nvSpPr>
          <p:cNvPr id="1030" name="Text Placeholder 11"/>
          <p:cNvSpPr>
            <a:spLocks noGrp="1"/>
          </p:cNvSpPr>
          <p:nvPr>
            <p:ph type="body" idx="1"/>
          </p:nvPr>
        </p:nvSpPr>
        <p:spPr bwMode="auto">
          <a:xfrm>
            <a:off x="365125" y="1646238"/>
            <a:ext cx="8326438"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31" name="Picture 4" descr="ieee_tag_blue_006699.png"/>
          <p:cNvPicPr>
            <a:picLocks noChangeAspect="1"/>
          </p:cNvPicPr>
          <p:nvPr/>
        </p:nvPicPr>
        <p:blipFill>
          <a:blip r:embed="rId22" cstate="print">
            <a:extLst>
              <a:ext uri="{28A0092B-C50C-407E-A947-70E740481C1C}">
                <a14:useLocalDpi xmlns:a14="http://schemas.microsoft.com/office/drawing/2010/main"/>
              </a:ext>
            </a:extLst>
          </a:blip>
          <a:srcRect/>
          <a:stretch>
            <a:fillRect/>
          </a:stretch>
        </p:blipFill>
        <p:spPr bwMode="auto">
          <a:xfrm>
            <a:off x="7718425" y="6132513"/>
            <a:ext cx="98901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 id="2147484047" r:id="rId14"/>
    <p:sldLayoutId id="2147484048" r:id="rId15"/>
    <p:sldLayoutId id="2147484049" r:id="rId16"/>
    <p:sldLayoutId id="2147484050" r:id="rId17"/>
    <p:sldLayoutId id="2147484051" r:id="rId18"/>
    <p:sldLayoutId id="2147484052" r:id="rId19"/>
  </p:sldLayoutIdLst>
  <p:timing>
    <p:tnLst>
      <p:par>
        <p:cTn xmlns:p14="http://schemas.microsoft.com/office/powerpoint/2010/main" id="1" dur="indefinite" restart="never" nodeType="tmRoot"/>
      </p:par>
    </p:tnLst>
  </p:timing>
  <p:hf hdr="0" ftr="0" dt="0"/>
  <p:txStyles>
    <p:titleStyle>
      <a:lvl1pPr algn="l" defTabSz="457200" rtl="0" eaLnBrk="1" fontAlgn="base" hangingPunct="1">
        <a:spcBef>
          <a:spcPct val="0"/>
        </a:spcBef>
        <a:spcAft>
          <a:spcPct val="0"/>
        </a:spcAft>
        <a:defRPr sz="3200" b="1" kern="1200">
          <a:solidFill>
            <a:schemeClr val="bg1"/>
          </a:solidFill>
          <a:latin typeface="+mj-lt"/>
          <a:ea typeface="ＭＳ Ｐゴシック" charset="0"/>
          <a:cs typeface="ＭＳ Ｐゴシック" charset="0"/>
        </a:defRPr>
      </a:lvl1pPr>
      <a:lvl2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2pPr>
      <a:lvl3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3pPr>
      <a:lvl4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4pPr>
      <a:lvl5pPr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5pPr>
      <a:lvl6pPr marL="4572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6pPr>
      <a:lvl7pPr marL="9144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7pPr>
      <a:lvl8pPr marL="13716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8pPr>
      <a:lvl9pPr marL="1828800" algn="l" defTabSz="457200" rtl="0" eaLnBrk="1" fontAlgn="base" hangingPunct="1">
        <a:spcBef>
          <a:spcPct val="0"/>
        </a:spcBef>
        <a:spcAft>
          <a:spcPct val="0"/>
        </a:spcAft>
        <a:defRPr sz="3200" b="1">
          <a:solidFill>
            <a:schemeClr val="bg1"/>
          </a:solidFill>
          <a:latin typeface="Verdana" charset="0"/>
          <a:ea typeface="ＭＳ Ｐゴシック" charset="0"/>
          <a:cs typeface="ＭＳ Ｐゴシック" charset="0"/>
        </a:defRPr>
      </a:lvl9pPr>
    </p:titleStyle>
    <p:bodyStyle>
      <a:lvl1pPr marL="346075" indent="-346075" algn="l" defTabSz="457200" rtl="0" eaLnBrk="1" fontAlgn="base" hangingPunct="1">
        <a:spcBef>
          <a:spcPts val="1800"/>
        </a:spcBef>
        <a:spcAft>
          <a:spcPct val="0"/>
        </a:spcAft>
        <a:buSzPct val="135000"/>
        <a:buBlip>
          <a:blip r:embed="rId23"/>
        </a:buBlip>
        <a:defRPr sz="2400" kern="1200">
          <a:solidFill>
            <a:schemeClr val="tx1"/>
          </a:solidFill>
          <a:latin typeface="+mn-lt"/>
          <a:ea typeface="ＭＳ Ｐゴシック" charset="0"/>
          <a:cs typeface="ＭＳ Ｐゴシック" charset="0"/>
        </a:defRPr>
      </a:lvl1pPr>
      <a:lvl2pPr marL="593725" indent="-182563" algn="l" defTabSz="457200" rtl="0" eaLnBrk="1" fontAlgn="base" hangingPunct="1">
        <a:spcBef>
          <a:spcPts val="800"/>
        </a:spcBef>
        <a:spcAft>
          <a:spcPct val="0"/>
        </a:spcAft>
        <a:buClr>
          <a:srgbClr val="595959"/>
        </a:buClr>
        <a:buFont typeface="Lucida Grande" charset="0"/>
        <a:buChar char="–"/>
        <a:defRPr sz="2000" kern="1200">
          <a:solidFill>
            <a:schemeClr val="tx1"/>
          </a:solidFill>
          <a:latin typeface="+mn-lt"/>
          <a:ea typeface="ＭＳ Ｐゴシック" charset="0"/>
          <a:cs typeface="+mn-cs"/>
        </a:defRPr>
      </a:lvl2pPr>
      <a:lvl3pPr marL="822325" indent="-182563" algn="l" defTabSz="457200" rtl="0" eaLnBrk="1" fontAlgn="base" hangingPunct="1">
        <a:spcBef>
          <a:spcPts val="700"/>
        </a:spcBef>
        <a:spcAft>
          <a:spcPct val="0"/>
        </a:spcAft>
        <a:buClr>
          <a:srgbClr val="595959"/>
        </a:buClr>
        <a:buFont typeface="Wingdings" charset="0"/>
        <a:buChar char="§"/>
        <a:defRPr kern="1200">
          <a:solidFill>
            <a:schemeClr val="tx1"/>
          </a:solidFill>
          <a:latin typeface="+mn-lt"/>
          <a:ea typeface="ＭＳ Ｐゴシック" charset="0"/>
          <a:cs typeface="+mn-cs"/>
        </a:defRPr>
      </a:lvl3pPr>
      <a:lvl4pPr marL="1050925" indent="-182563" algn="l" defTabSz="457200" rtl="0" eaLnBrk="1" fontAlgn="base" hangingPunct="1">
        <a:spcBef>
          <a:spcPts val="600"/>
        </a:spcBef>
        <a:spcAft>
          <a:spcPct val="0"/>
        </a:spcAft>
        <a:buClr>
          <a:srgbClr val="595959"/>
        </a:buClr>
        <a:buFont typeface="Arial" charset="0"/>
        <a:buChar char="–"/>
        <a:defRPr sz="1600" kern="1200">
          <a:solidFill>
            <a:schemeClr val="tx1"/>
          </a:solidFill>
          <a:latin typeface="+mn-lt"/>
          <a:ea typeface="ＭＳ Ｐゴシック" charset="0"/>
          <a:cs typeface="+mn-cs"/>
        </a:defRPr>
      </a:lvl4pPr>
      <a:lvl5pPr marL="1233488" indent="-182563" algn="l" defTabSz="457200" rtl="0" eaLnBrk="1" fontAlgn="base" hangingPunct="1">
        <a:spcBef>
          <a:spcPts val="600"/>
        </a:spcBef>
        <a:spcAft>
          <a:spcPct val="0"/>
        </a:spcAft>
        <a:buClr>
          <a:srgbClr val="7F7F7F"/>
        </a:buClr>
        <a:buFont typeface="Wingdings" charset="0"/>
        <a:buChar char="§"/>
        <a:defRPr sz="16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28.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0.xml"/><Relationship Id="rId3" Type="http://schemas.openxmlformats.org/officeDocument/2006/relationships/image" Target="../media/image2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eg"/><Relationship Id="rId1" Type="http://schemas.openxmlformats.org/officeDocument/2006/relationships/slideLayout" Target="../slideLayouts/slideLayout36.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4.xml"/><Relationship Id="rId3" Type="http://schemas.openxmlformats.org/officeDocument/2006/relationships/image" Target="../media/image33.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image" Target="../media/image34.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5.jpeg"/><Relationship Id="rId1" Type="http://schemas.openxmlformats.org/officeDocument/2006/relationships/slideLayout" Target="../slideLayouts/slideLayout25.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2.xml"/><Relationship Id="rId3" Type="http://schemas.openxmlformats.org/officeDocument/2006/relationships/hyperlink" Target="mailto:feedback2030@ieee.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7.xml"/><Relationship Id="rId3"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7.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image" Target="../media/image3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34.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36.xml"/><Relationship Id="rId2" Type="http://schemas.openxmlformats.org/officeDocument/2006/relationships/notesSlide" Target="../notesSlides/notesSlide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4.xml"/><Relationship Id="rId3" Type="http://schemas.openxmlformats.org/officeDocument/2006/relationships/hyperlink" Target="mailto:feedback2030@ieee.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3.xml"/><Relationship Id="rId3"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4.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8.xml"/><Relationship Id="rId3"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912" y="3197347"/>
            <a:ext cx="8540688" cy="765053"/>
          </a:xfrm>
        </p:spPr>
        <p:txBody>
          <a:bodyPr>
            <a:noAutofit/>
          </a:bodyPr>
          <a:lstStyle/>
          <a:p>
            <a:pPr>
              <a:lnSpc>
                <a:spcPct val="150000"/>
              </a:lnSpc>
            </a:pPr>
            <a:r>
              <a:rPr lang="en-US" dirty="0" smtClean="0"/>
              <a:t>IEEE in 2030 – Optimizing for Full Impact</a:t>
            </a:r>
            <a:endParaRPr lang="en-CA" dirty="0"/>
          </a:p>
        </p:txBody>
      </p:sp>
      <p:sp>
        <p:nvSpPr>
          <p:cNvPr id="7"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1</a:t>
            </a:fld>
            <a:endParaRPr lang="en-US" sz="900" dirty="0">
              <a:solidFill>
                <a:schemeClr val="bg1">
                  <a:lumMod val="50000"/>
                </a:schemeClr>
              </a:solidFill>
            </a:endParaRPr>
          </a:p>
        </p:txBody>
      </p:sp>
      <p:sp>
        <p:nvSpPr>
          <p:cNvPr id="8" name="TextBox 7"/>
          <p:cNvSpPr txBox="1"/>
          <p:nvPr/>
        </p:nvSpPr>
        <p:spPr>
          <a:xfrm>
            <a:off x="381000" y="6027003"/>
            <a:ext cx="1688283" cy="338554"/>
          </a:xfrm>
          <a:prstGeom prst="rect">
            <a:avLst/>
          </a:prstGeom>
          <a:ln>
            <a:noFill/>
          </a:ln>
        </p:spPr>
        <p:txBody>
          <a:bodyPr wrap="none" rtlCol="0">
            <a:spAutoFit/>
          </a:bodyPr>
          <a:lstStyle/>
          <a:p>
            <a:r>
              <a:rPr lang="en-US" sz="1600" b="1" dirty="0" smtClean="0">
                <a:solidFill>
                  <a:schemeClr val="bg1">
                    <a:lumMod val="50000"/>
                  </a:schemeClr>
                </a:solidFill>
                <a:latin typeface="Tahoma" pitchFamily="34" charset="0"/>
                <a:ea typeface="Tahoma" pitchFamily="34" charset="0"/>
                <a:cs typeface="Tahoma" pitchFamily="34" charset="0"/>
              </a:rPr>
              <a:t>February 2015</a:t>
            </a:r>
          </a:p>
        </p:txBody>
      </p:sp>
      <p:sp>
        <p:nvSpPr>
          <p:cNvPr id="3" name="Subtitle 2"/>
          <p:cNvSpPr>
            <a:spLocks noGrp="1"/>
          </p:cNvSpPr>
          <p:nvPr>
            <p:ph type="subTitle" idx="1"/>
          </p:nvPr>
        </p:nvSpPr>
        <p:spPr>
          <a:xfrm>
            <a:off x="381000" y="4876800"/>
            <a:ext cx="7909316" cy="429768"/>
          </a:xfrm>
        </p:spPr>
        <p:txBody>
          <a:bodyPr/>
          <a:lstStyle/>
          <a:p>
            <a:endParaRPr lang="en-US" dirty="0"/>
          </a:p>
        </p:txBody>
      </p:sp>
    </p:spTree>
    <p:extLst>
      <p:ext uri="{BB962C8B-B14F-4D97-AF65-F5344CB8AC3E}">
        <p14:creationId xmlns:p14="http://schemas.microsoft.com/office/powerpoint/2010/main" val="20190076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p:sp>
      <p:sp>
        <p:nvSpPr>
          <p:cNvPr id="3" name="Title 2"/>
          <p:cNvSpPr>
            <a:spLocks noGrp="1"/>
          </p:cNvSpPr>
          <p:nvPr>
            <p:ph type="ctrTitle"/>
          </p:nvPr>
        </p:nvSpPr>
        <p:spPr>
          <a:xfrm>
            <a:off x="450912" y="3654547"/>
            <a:ext cx="7909316" cy="765053"/>
          </a:xfrm>
        </p:spPr>
        <p:txBody>
          <a:bodyPr/>
          <a:lstStyle/>
          <a:p>
            <a:r>
              <a:rPr lang="en-US" dirty="0" smtClean="0"/>
              <a:t>January Retreat</a:t>
            </a:r>
            <a:endParaRPr lang="en-US" dirty="0"/>
          </a:p>
        </p:txBody>
      </p:sp>
      <p:pic>
        <p:nvPicPr>
          <p:cNvPr id="7" name="Picture 6"/>
          <p:cNvPicPr/>
          <p:nvPr/>
        </p:nvPicPr>
        <p:blipFill rotWithShape="1">
          <a:blip r:embed="rId3" cstate="print">
            <a:extLst>
              <a:ext uri="{28A0092B-C50C-407E-A947-70E740481C1C}">
                <a14:useLocalDpi xmlns:a14="http://schemas.microsoft.com/office/drawing/2010/main"/>
              </a:ext>
            </a:extLst>
          </a:blip>
          <a:srcRect/>
          <a:stretch/>
        </p:blipFill>
        <p:spPr bwMode="auto">
          <a:xfrm>
            <a:off x="0" y="-35610"/>
            <a:ext cx="9144000" cy="3236010"/>
          </a:xfrm>
          <a:prstGeom prst="rect">
            <a:avLst/>
          </a:prstGeom>
          <a:ln>
            <a:noFill/>
          </a:ln>
          <a:extLst>
            <a:ext uri="{53640926-AAD7-44d8-BBD7-CCE9431645EC}">
              <a14:shadowObscured xmlns:a14="http://schemas.microsoft.com/office/drawing/2010/main"/>
            </a:ext>
          </a:extLst>
        </p:spPr>
      </p:pic>
      <p:sp>
        <p:nvSpPr>
          <p:cNvPr id="10"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10</a:t>
            </a:fld>
            <a:endParaRPr lang="en-US" sz="900" dirty="0">
              <a:solidFill>
                <a:schemeClr val="bg1">
                  <a:lumMod val="50000"/>
                </a:schemeClr>
              </a:solidFill>
            </a:endParaRPr>
          </a:p>
        </p:txBody>
      </p:sp>
    </p:spTree>
    <p:extLst>
      <p:ext uri="{BB962C8B-B14F-4D97-AF65-F5344CB8AC3E}">
        <p14:creationId xmlns:p14="http://schemas.microsoft.com/office/powerpoint/2010/main" val="175092114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34938"/>
            <a:ext cx="8778875" cy="1076325"/>
          </a:xfrm>
        </p:spPr>
        <p:txBody>
          <a:bodyPr/>
          <a:lstStyle/>
          <a:p>
            <a:r>
              <a:rPr lang="en-US" dirty="0" smtClean="0"/>
              <a:t>2015 Strategic Direction</a:t>
            </a:r>
            <a:br>
              <a:rPr lang="en-US" dirty="0" smtClean="0"/>
            </a:br>
            <a:r>
              <a:rPr lang="en-US" dirty="0" smtClean="0"/>
              <a:t>and Beyond</a:t>
            </a:r>
            <a:endParaRPr lang="en-US" dirty="0"/>
          </a:p>
        </p:txBody>
      </p:sp>
      <p:sp>
        <p:nvSpPr>
          <p:cNvPr id="3" name="Content Placeholder 2"/>
          <p:cNvSpPr>
            <a:spLocks noGrp="1"/>
          </p:cNvSpPr>
          <p:nvPr>
            <p:ph sz="quarter" idx="14"/>
          </p:nvPr>
        </p:nvSpPr>
        <p:spPr>
          <a:xfrm>
            <a:off x="365760" y="2057400"/>
            <a:ext cx="8326438" cy="4389120"/>
          </a:xfrm>
        </p:spPr>
        <p:txBody>
          <a:bodyPr/>
          <a:lstStyle/>
          <a:p>
            <a:r>
              <a:rPr lang="en-US" dirty="0" smtClean="0"/>
              <a:t>Participants</a:t>
            </a:r>
          </a:p>
          <a:p>
            <a:pPr lvl="1"/>
            <a:r>
              <a:rPr lang="en-US" dirty="0" smtClean="0"/>
              <a:t>Board of Directors</a:t>
            </a:r>
          </a:p>
          <a:p>
            <a:pPr lvl="1"/>
            <a:r>
              <a:rPr lang="en-US" dirty="0" smtClean="0"/>
              <a:t>Management Council</a:t>
            </a:r>
          </a:p>
          <a:p>
            <a:pPr lvl="1"/>
            <a:r>
              <a:rPr lang="en-US" dirty="0" smtClean="0"/>
              <a:t>Selected guests (age, geography and technical diversity)</a:t>
            </a:r>
          </a:p>
          <a:p>
            <a:r>
              <a:rPr lang="en-US" dirty="0" smtClean="0"/>
              <a:t>Began with a presentation about the world in which we convene, network, publish, and interact, so we could then focus on how best to evolve IEEE to meet the diverse challenges of that world</a:t>
            </a:r>
          </a:p>
        </p:txBody>
      </p:sp>
      <p:sp>
        <p:nvSpPr>
          <p:cNvPr id="5"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11</a:t>
            </a:fld>
            <a:endParaRPr lang="en-US" sz="900" dirty="0">
              <a:solidFill>
                <a:schemeClr val="bg1">
                  <a:lumMod val="50000"/>
                </a:schemeClr>
              </a:solidFill>
            </a:endParaRPr>
          </a:p>
        </p:txBody>
      </p:sp>
      <p:pic>
        <p:nvPicPr>
          <p:cNvPr id="14" name="Picture 13" descr="shutterstock_171804818.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0"/>
            <a:ext cx="3048000" cy="2033016"/>
          </a:xfrm>
          <a:prstGeom prst="rect">
            <a:avLst/>
          </a:prstGeom>
        </p:spPr>
      </p:pic>
    </p:spTree>
    <p:extLst>
      <p:ext uri="{BB962C8B-B14F-4D97-AF65-F5344CB8AC3E}">
        <p14:creationId xmlns:p14="http://schemas.microsoft.com/office/powerpoint/2010/main" val="98803123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CA" dirty="0"/>
          </a:p>
        </p:txBody>
      </p:sp>
      <p:sp>
        <p:nvSpPr>
          <p:cNvPr id="5" name="Content Placeholder 2"/>
          <p:cNvSpPr txBox="1">
            <a:spLocks/>
          </p:cNvSpPr>
          <p:nvPr/>
        </p:nvSpPr>
        <p:spPr>
          <a:xfrm>
            <a:off x="457200" y="1447800"/>
            <a:ext cx="8229600" cy="449580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lvl="0">
              <a:spcBef>
                <a:spcPts val="1200"/>
              </a:spcBef>
            </a:pPr>
            <a:endParaRPr lang="en-US" dirty="0"/>
          </a:p>
          <a:p>
            <a:pPr lvl="0">
              <a:spcBef>
                <a:spcPts val="1200"/>
              </a:spcBef>
            </a:pPr>
            <a:endParaRPr lang="en-US" dirty="0"/>
          </a:p>
        </p:txBody>
      </p:sp>
      <p:sp>
        <p:nvSpPr>
          <p:cNvPr id="6"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12</a:t>
            </a:fld>
            <a:endParaRPr lang="en-US" sz="900" dirty="0">
              <a:solidFill>
                <a:schemeClr val="bg1">
                  <a:lumMod val="50000"/>
                </a:schemeClr>
              </a:solidFill>
            </a:endParaRPr>
          </a:p>
        </p:txBody>
      </p:sp>
      <p:sp>
        <p:nvSpPr>
          <p:cNvPr id="7" name="Rectangle 6"/>
          <p:cNvSpPr/>
          <p:nvPr/>
        </p:nvSpPr>
        <p:spPr>
          <a:xfrm>
            <a:off x="533400" y="1447800"/>
            <a:ext cx="8153400" cy="3739485"/>
          </a:xfrm>
          <a:prstGeom prst="rect">
            <a:avLst/>
          </a:prstGeom>
        </p:spPr>
        <p:txBody>
          <a:bodyPr wrap="square">
            <a:spAutoFit/>
          </a:bodyPr>
          <a:lstStyle/>
          <a:p>
            <a:pPr marL="346075" lvl="0" indent="-346075" defTabSz="457200" fontAlgn="base">
              <a:spcBef>
                <a:spcPts val="1800"/>
              </a:spcBef>
              <a:spcAft>
                <a:spcPct val="0"/>
              </a:spcAft>
              <a:buSzPct val="135000"/>
              <a:buBlip>
                <a:blip r:embed="rId2"/>
              </a:buBlip>
            </a:pPr>
            <a:endParaRPr lang="en-US" sz="2400" dirty="0" smtClean="0">
              <a:solidFill>
                <a:prstClr val="black"/>
              </a:solidFill>
              <a:ea typeface="ＭＳ Ｐゴシック" charset="0"/>
            </a:endParaRPr>
          </a:p>
          <a:p>
            <a:pPr marL="346075" lvl="0" indent="-346075" defTabSz="457200" fontAlgn="base">
              <a:spcBef>
                <a:spcPts val="1800"/>
              </a:spcBef>
              <a:spcAft>
                <a:spcPct val="0"/>
              </a:spcAft>
              <a:buSzPct val="135000"/>
              <a:buBlip>
                <a:blip r:embed="rId2"/>
              </a:buBlip>
            </a:pPr>
            <a:r>
              <a:rPr lang="en-US" sz="2400" dirty="0" smtClean="0">
                <a:solidFill>
                  <a:prstClr val="black"/>
                </a:solidFill>
                <a:ea typeface="ＭＳ Ｐゴシック" charset="0"/>
              </a:rPr>
              <a:t>Focus on high-level direction, justification, implications for IEEE, and key strategic objectives</a:t>
            </a:r>
          </a:p>
          <a:p>
            <a:pPr marL="346075" lvl="0" indent="-346075" defTabSz="457200" fontAlgn="base">
              <a:spcBef>
                <a:spcPts val="1800"/>
              </a:spcBef>
              <a:spcAft>
                <a:spcPct val="0"/>
              </a:spcAft>
              <a:buSzPct val="135000"/>
              <a:buBlip>
                <a:blip r:embed="rId2"/>
              </a:buBlip>
            </a:pPr>
            <a:r>
              <a:rPr lang="en-US" sz="2400" dirty="0" smtClean="0">
                <a:solidFill>
                  <a:prstClr val="black"/>
                </a:solidFill>
                <a:ea typeface="ＭＳ Ｐゴシック" charset="0"/>
              </a:rPr>
              <a:t>Arrive at a holistic understanding of what a flourishing IEEE would consist of in the future</a:t>
            </a:r>
          </a:p>
          <a:p>
            <a:pPr marL="346075" lvl="0" indent="-346075" defTabSz="457200" fontAlgn="base">
              <a:spcBef>
                <a:spcPts val="1800"/>
              </a:spcBef>
              <a:spcAft>
                <a:spcPct val="0"/>
              </a:spcAft>
              <a:buSzPct val="135000"/>
              <a:buBlip>
                <a:blip r:embed="rId2"/>
              </a:buBlip>
            </a:pPr>
            <a:r>
              <a:rPr lang="en-US" sz="2400" dirty="0" smtClean="0">
                <a:solidFill>
                  <a:prstClr val="black"/>
                </a:solidFill>
                <a:ea typeface="ＭＳ Ｐゴシック" charset="0"/>
              </a:rPr>
              <a:t>Identify and agree on the steps we need to take to move in that direction over the next 2 years</a:t>
            </a:r>
          </a:p>
        </p:txBody>
      </p:sp>
    </p:spTree>
    <p:extLst>
      <p:ext uri="{BB962C8B-B14F-4D97-AF65-F5344CB8AC3E}">
        <p14:creationId xmlns:p14="http://schemas.microsoft.com/office/powerpoint/2010/main" val="372030520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13</a:t>
            </a:fld>
            <a:endParaRPr lang="en-US" sz="900" dirty="0">
              <a:solidFill>
                <a:schemeClr val="bg1">
                  <a:lumMod val="50000"/>
                </a:schemeClr>
              </a:solidFill>
            </a:endParaRPr>
          </a:p>
        </p:txBody>
      </p:sp>
      <p:sp>
        <p:nvSpPr>
          <p:cNvPr id="7" name="Round Diagonal Corner Rectangle 6"/>
          <p:cNvSpPr/>
          <p:nvPr/>
        </p:nvSpPr>
        <p:spPr>
          <a:xfrm>
            <a:off x="1066800" y="1524000"/>
            <a:ext cx="7010400" cy="4419600"/>
          </a:xfrm>
          <a:prstGeom prst="round2DiagRect">
            <a:avLst/>
          </a:prstGeom>
          <a:solidFill>
            <a:schemeClr val="accent5">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CA" sz="3200" dirty="0" smtClean="0">
                <a:solidFill>
                  <a:schemeClr val="tx1"/>
                </a:solidFill>
              </a:rPr>
              <a:t>What changes must we make now to best position IEEE </a:t>
            </a:r>
            <a:br>
              <a:rPr lang="en-CA" sz="3200" dirty="0" smtClean="0">
                <a:solidFill>
                  <a:schemeClr val="tx1"/>
                </a:solidFill>
              </a:rPr>
            </a:br>
            <a:r>
              <a:rPr lang="en-CA" sz="3200" dirty="0" smtClean="0">
                <a:solidFill>
                  <a:schemeClr val="tx1"/>
                </a:solidFill>
              </a:rPr>
              <a:t>for success in 2030, while </a:t>
            </a:r>
            <a:br>
              <a:rPr lang="en-CA" sz="3200" dirty="0" smtClean="0">
                <a:solidFill>
                  <a:schemeClr val="tx1"/>
                </a:solidFill>
              </a:rPr>
            </a:br>
            <a:r>
              <a:rPr lang="en-CA" sz="3200" dirty="0" smtClean="0">
                <a:solidFill>
                  <a:schemeClr val="tx1"/>
                </a:solidFill>
              </a:rPr>
              <a:t>still supporting the needs of technologists between </a:t>
            </a:r>
            <a:br>
              <a:rPr lang="en-CA" sz="3200" dirty="0" smtClean="0">
                <a:solidFill>
                  <a:schemeClr val="tx1"/>
                </a:solidFill>
              </a:rPr>
            </a:br>
            <a:r>
              <a:rPr lang="en-CA" sz="3200" dirty="0" smtClean="0">
                <a:solidFill>
                  <a:schemeClr val="tx1"/>
                </a:solidFill>
              </a:rPr>
              <a:t>now and then?</a:t>
            </a:r>
            <a:endParaRPr lang="en-US" sz="3200" dirty="0" smtClean="0">
              <a:solidFill>
                <a:schemeClr val="tx1"/>
              </a:solidFill>
            </a:endParaRPr>
          </a:p>
          <a:p>
            <a:pPr algn="ctr"/>
            <a:r>
              <a:rPr lang="en-US" dirty="0" smtClean="0">
                <a:solidFill>
                  <a:schemeClr val="tx1"/>
                </a:solidFill>
              </a:rPr>
              <a:t> </a:t>
            </a:r>
            <a:endParaRPr lang="en-US" dirty="0">
              <a:solidFill>
                <a:schemeClr val="tx1"/>
              </a:solidFill>
            </a:endParaRPr>
          </a:p>
        </p:txBody>
      </p:sp>
      <p:sp>
        <p:nvSpPr>
          <p:cNvPr id="2" name="TextBox 1"/>
          <p:cNvSpPr txBox="1"/>
          <p:nvPr/>
        </p:nvSpPr>
        <p:spPr>
          <a:xfrm>
            <a:off x="990600" y="457200"/>
            <a:ext cx="7111467" cy="584776"/>
          </a:xfrm>
          <a:prstGeom prst="rect">
            <a:avLst/>
          </a:prstGeom>
          <a:ln>
            <a:noFill/>
          </a:ln>
        </p:spPr>
        <p:txBody>
          <a:bodyPr wrap="none" rtlCol="0">
            <a:spAutoFit/>
          </a:bodyPr>
          <a:lstStyle/>
          <a:p>
            <a:r>
              <a:rPr lang="en-US" sz="3200" dirty="0"/>
              <a:t>Driving Question for Entire </a:t>
            </a:r>
            <a:r>
              <a:rPr lang="en-US" sz="3200" dirty="0" smtClean="0"/>
              <a:t>Event</a:t>
            </a:r>
            <a:endParaRPr lang="en-US" dirty="0" smtClean="0"/>
          </a:p>
        </p:txBody>
      </p:sp>
    </p:spTree>
    <p:extLst>
      <p:ext uri="{BB962C8B-B14F-4D97-AF65-F5344CB8AC3E}">
        <p14:creationId xmlns:p14="http://schemas.microsoft.com/office/powerpoint/2010/main" val="30659213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391400" y="6146800"/>
            <a:ext cx="1752600" cy="68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p:txBody>
          <a:bodyPr/>
          <a:lstStyle/>
          <a:p>
            <a:r>
              <a:rPr lang="en-US" dirty="0" smtClean="0"/>
              <a:t>Setting the Agenda</a:t>
            </a:r>
            <a:endParaRPr lang="en-CA" dirty="0"/>
          </a:p>
        </p:txBody>
      </p:sp>
      <p:sp>
        <p:nvSpPr>
          <p:cNvPr id="16" name="Content Placeholder 2"/>
          <p:cNvSpPr>
            <a:spLocks noGrp="1"/>
          </p:cNvSpPr>
          <p:nvPr>
            <p:ph idx="1"/>
          </p:nvPr>
        </p:nvSpPr>
        <p:spPr>
          <a:xfrm>
            <a:off x="609600" y="1404938"/>
            <a:ext cx="8326438" cy="4538662"/>
          </a:xfrm>
        </p:spPr>
        <p:txBody>
          <a:bodyPr/>
          <a:lstStyle/>
          <a:p>
            <a:r>
              <a:rPr lang="en-US" sz="2000" dirty="0" smtClean="0"/>
              <a:t>The group started with no agenda - just the overarching question.  During the first morning:</a:t>
            </a:r>
          </a:p>
          <a:p>
            <a:pPr lvl="1"/>
            <a:r>
              <a:rPr lang="en-US" sz="1600" dirty="0" smtClean="0"/>
              <a:t>Individuals rapidly came up with over 300 statements of importance</a:t>
            </a:r>
          </a:p>
          <a:p>
            <a:pPr lvl="1"/>
            <a:r>
              <a:rPr lang="en-US" sz="1600" dirty="0"/>
              <a:t>Which, after a few iterations by the group, turned into 12 topics that </a:t>
            </a:r>
            <a:r>
              <a:rPr lang="en-US" sz="1600" dirty="0" smtClean="0"/>
              <a:t>should be explored in </a:t>
            </a:r>
            <a:r>
              <a:rPr lang="en-US" sz="1600" dirty="0"/>
              <a:t>order to </a:t>
            </a:r>
            <a:r>
              <a:rPr lang="en-US" sz="1600" dirty="0" smtClean="0"/>
              <a:t>address the </a:t>
            </a:r>
            <a:r>
              <a:rPr lang="en-US" sz="1600" dirty="0"/>
              <a:t>question</a:t>
            </a:r>
          </a:p>
          <a:p>
            <a:r>
              <a:rPr lang="en-US" sz="2000" dirty="0" smtClean="0"/>
              <a:t>Over the next 2 ½ days the group rotated in and out of an iterative 3-stage process to fully discuss each topic</a:t>
            </a:r>
          </a:p>
        </p:txBody>
      </p:sp>
      <p:grpSp>
        <p:nvGrpSpPr>
          <p:cNvPr id="10" name="Group 9"/>
          <p:cNvGrpSpPr>
            <a:grpSpLocks noChangeAspect="1"/>
          </p:cNvGrpSpPr>
          <p:nvPr/>
        </p:nvGrpSpPr>
        <p:grpSpPr>
          <a:xfrm>
            <a:off x="304800" y="4462566"/>
            <a:ext cx="2990713" cy="2243034"/>
            <a:chOff x="152400" y="914399"/>
            <a:chExt cx="6339840" cy="4754880"/>
          </a:xfrm>
        </p:grpSpPr>
        <p:pic>
          <p:nvPicPr>
            <p:cNvPr id="6" name="Picture 5"/>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914399"/>
              <a:ext cx="6339840" cy="4754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TextBox 8"/>
            <p:cNvSpPr txBox="1"/>
            <p:nvPr/>
          </p:nvSpPr>
          <p:spPr>
            <a:xfrm>
              <a:off x="3322321" y="955942"/>
              <a:ext cx="2777445" cy="1370120"/>
            </a:xfrm>
            <a:prstGeom prst="rect">
              <a:avLst/>
            </a:prstGeom>
            <a:solidFill>
              <a:schemeClr val="accent1">
                <a:lumMod val="75000"/>
              </a:schemeClr>
            </a:solidFill>
          </p:spPr>
          <p:txBody>
            <a:bodyPr wrap="square" rtlCol="0">
              <a:spAutoFit/>
            </a:bodyPr>
            <a:lstStyle/>
            <a:p>
              <a:pPr algn="ctr"/>
              <a:r>
                <a:rPr lang="en-US"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Over 300 Statements of Importance</a:t>
              </a:r>
              <a:endParaRPr lang="en-CA"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8"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14</a:t>
            </a:fld>
            <a:endParaRPr lang="en-US" sz="900" dirty="0">
              <a:solidFill>
                <a:schemeClr val="bg1">
                  <a:lumMod val="50000"/>
                </a:schemeClr>
              </a:solidFill>
            </a:endParaRPr>
          </a:p>
        </p:txBody>
      </p:sp>
      <p:grpSp>
        <p:nvGrpSpPr>
          <p:cNvPr id="3" name="Group 2"/>
          <p:cNvGrpSpPr/>
          <p:nvPr/>
        </p:nvGrpSpPr>
        <p:grpSpPr>
          <a:xfrm>
            <a:off x="3352800" y="4290660"/>
            <a:ext cx="2557274" cy="2090618"/>
            <a:chOff x="2514600" y="2450401"/>
            <a:chExt cx="5071874" cy="3959144"/>
          </a:xfrm>
        </p:grpSpPr>
        <p:grpSp>
          <p:nvGrpSpPr>
            <p:cNvPr id="12" name="Group 11"/>
            <p:cNvGrpSpPr>
              <a:grpSpLocks noChangeAspect="1"/>
            </p:cNvGrpSpPr>
            <p:nvPr/>
          </p:nvGrpSpPr>
          <p:grpSpPr>
            <a:xfrm>
              <a:off x="2514600" y="2450401"/>
              <a:ext cx="5071874" cy="3959144"/>
              <a:chOff x="1828800" y="1266668"/>
              <a:chExt cx="6339840" cy="4948930"/>
            </a:xfrm>
          </p:grpSpPr>
          <p:pic>
            <p:nvPicPr>
              <p:cNvPr id="7" name="Picture 6"/>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828800" y="1266668"/>
                <a:ext cx="6339840" cy="475488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10"/>
              <p:cNvSpPr/>
              <p:nvPr/>
            </p:nvSpPr>
            <p:spPr>
              <a:xfrm>
                <a:off x="2686052" y="5559883"/>
                <a:ext cx="3109868" cy="655715"/>
              </a:xfrm>
              <a:prstGeom prst="rect">
                <a:avLst/>
              </a:prstGeom>
              <a:solidFill>
                <a:schemeClr val="accent1">
                  <a:lumMod val="75000"/>
                </a:schemeClr>
              </a:solidFill>
            </p:spPr>
            <p:txBody>
              <a:bodyPr wrap="square">
                <a:spAutoFit/>
              </a:bodyPr>
              <a:lstStyle/>
              <a:p>
                <a:r>
                  <a:rPr lang="en-CA"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Marketspace</a:t>
                </a:r>
                <a:endParaRPr lang="en-CA"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20" name="Rectangle 19"/>
            <p:cNvSpPr/>
            <p:nvPr/>
          </p:nvSpPr>
          <p:spPr>
            <a:xfrm>
              <a:off x="2819399" y="2514600"/>
              <a:ext cx="2143699" cy="874286"/>
            </a:xfrm>
            <a:prstGeom prst="rect">
              <a:avLst/>
            </a:prstGeom>
            <a:solidFill>
              <a:schemeClr val="accent1">
                <a:lumMod val="75000"/>
              </a:schemeClr>
            </a:solidFill>
          </p:spPr>
          <p:txBody>
            <a:bodyPr wrap="square">
              <a:spAutoFit/>
            </a:bodyPr>
            <a:lstStyle/>
            <a:p>
              <a:r>
                <a:rPr lang="en-CA"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7 Signatures</a:t>
              </a:r>
              <a:endParaRPr lang="en-CA"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grpSp>
        <p:nvGrpSpPr>
          <p:cNvPr id="2" name="Group 1"/>
          <p:cNvGrpSpPr/>
          <p:nvPr/>
        </p:nvGrpSpPr>
        <p:grpSpPr>
          <a:xfrm rot="21109955">
            <a:off x="6189300" y="4266924"/>
            <a:ext cx="2600035" cy="2571830"/>
            <a:chOff x="3396131" y="2526750"/>
            <a:chExt cx="5071874" cy="4109609"/>
          </a:xfrm>
        </p:grpSpPr>
        <p:grpSp>
          <p:nvGrpSpPr>
            <p:cNvPr id="14" name="Group 13"/>
            <p:cNvGrpSpPr>
              <a:grpSpLocks noChangeAspect="1"/>
            </p:cNvGrpSpPr>
            <p:nvPr/>
          </p:nvGrpSpPr>
          <p:grpSpPr>
            <a:xfrm>
              <a:off x="3396131" y="2743200"/>
              <a:ext cx="5071874" cy="3893159"/>
              <a:chOff x="2929845" y="1616075"/>
              <a:chExt cx="6339840" cy="4866449"/>
            </a:xfrm>
          </p:grpSpPr>
          <p:pic>
            <p:nvPicPr>
              <p:cNvPr id="8" name="Picture 7"/>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rot="551467">
                <a:off x="2929845" y="1616075"/>
                <a:ext cx="6339840" cy="4754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Rectangle 12"/>
              <p:cNvSpPr/>
              <p:nvPr/>
            </p:nvSpPr>
            <p:spPr>
              <a:xfrm>
                <a:off x="5161680" y="5631762"/>
                <a:ext cx="3619499" cy="850762"/>
              </a:xfrm>
              <a:prstGeom prst="rect">
                <a:avLst/>
              </a:prstGeom>
              <a:solidFill>
                <a:schemeClr val="accent1">
                  <a:lumMod val="75000"/>
                </a:schemeClr>
              </a:solidFill>
            </p:spPr>
            <p:txBody>
              <a:bodyPr wrap="square">
                <a:spAutoFit/>
              </a:bodyPr>
              <a:lstStyle/>
              <a:p>
                <a:r>
                  <a:rPr lang="en-CA"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Reduction—12 Topics</a:t>
                </a:r>
                <a:endParaRPr lang="en-CA"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
          <p:nvSpPr>
            <p:cNvPr id="19" name="Rectangle 18"/>
            <p:cNvSpPr/>
            <p:nvPr/>
          </p:nvSpPr>
          <p:spPr>
            <a:xfrm>
              <a:off x="3733800" y="2526750"/>
              <a:ext cx="2895600" cy="680609"/>
            </a:xfrm>
            <a:prstGeom prst="rect">
              <a:avLst/>
            </a:prstGeom>
            <a:solidFill>
              <a:schemeClr val="accent1">
                <a:lumMod val="75000"/>
              </a:schemeClr>
            </a:solidFill>
          </p:spPr>
          <p:txBody>
            <a:bodyPr wrap="square">
              <a:spAutoFit/>
            </a:bodyPr>
            <a:lstStyle/>
            <a:p>
              <a:r>
                <a:rPr lang="en-CA" sz="1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Over 30 Focus Areas</a:t>
              </a:r>
              <a:endParaRPr lang="en-CA" sz="1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grpSp>
    </p:spTree>
    <p:extLst>
      <p:ext uri="{BB962C8B-B14F-4D97-AF65-F5344CB8AC3E}">
        <p14:creationId xmlns:p14="http://schemas.microsoft.com/office/powerpoint/2010/main" val="227464733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0" y="2057400"/>
            <a:ext cx="2362200" cy="1347917"/>
            <a:chOff x="747369" y="1451151"/>
            <a:chExt cx="868680" cy="745713"/>
          </a:xfrm>
        </p:grpSpPr>
        <p:sp>
          <p:nvSpPr>
            <p:cNvPr id="38" name="Hexagon 37"/>
            <p:cNvSpPr/>
            <p:nvPr/>
          </p:nvSpPr>
          <p:spPr>
            <a:xfrm>
              <a:off x="747369" y="1451151"/>
              <a:ext cx="868680" cy="745713"/>
            </a:xfrm>
            <a:prstGeom prst="hexagon">
              <a:avLst>
                <a:gd name="adj" fmla="val 25000"/>
                <a:gd name="vf" fmla="val 115470"/>
              </a:avLst>
            </a:prstGeom>
            <a:solidFill>
              <a:srgbClr val="FF0000"/>
            </a:solidFill>
            <a:ln>
              <a:solidFill>
                <a:srgbClr val="000000"/>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9" name="Hexagon 4"/>
            <p:cNvSpPr/>
            <p:nvPr/>
          </p:nvSpPr>
          <p:spPr>
            <a:xfrm>
              <a:off x="881902" y="1566640"/>
              <a:ext cx="599614" cy="514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rtl="0">
                <a:lnSpc>
                  <a:spcPct val="90000"/>
                </a:lnSpc>
                <a:spcBef>
                  <a:spcPct val="0"/>
                </a:spcBef>
                <a:spcAft>
                  <a:spcPct val="35000"/>
                </a:spcAft>
              </a:pPr>
              <a:r>
                <a:rPr lang="en-CA" sz="1600" b="1" i="0" u="none" kern="1200" dirty="0" smtClean="0"/>
                <a:t>New</a:t>
              </a:r>
              <a:r>
                <a:rPr lang="en-CA" sz="1600" b="1" i="0" u="none" kern="1200" baseline="0" dirty="0" smtClean="0"/>
                <a:t> Products and Services for 2030 (</a:t>
              </a:r>
              <a:r>
                <a:rPr lang="en-CA" sz="1600" b="1" i="0" u="none" kern="1200" dirty="0" smtClean="0"/>
                <a:t>Red)</a:t>
              </a:r>
              <a:endParaRPr lang="en-US" sz="1600" kern="1200" dirty="0"/>
            </a:p>
          </p:txBody>
        </p:sp>
      </p:grpSp>
      <p:grpSp>
        <p:nvGrpSpPr>
          <p:cNvPr id="3" name="Group 4"/>
          <p:cNvGrpSpPr/>
          <p:nvPr/>
        </p:nvGrpSpPr>
        <p:grpSpPr>
          <a:xfrm>
            <a:off x="6688836" y="2919283"/>
            <a:ext cx="2455164" cy="1424117"/>
            <a:chOff x="1494739" y="1036623"/>
            <a:chExt cx="868680" cy="745713"/>
          </a:xfrm>
          <a:solidFill>
            <a:schemeClr val="bg1"/>
          </a:solidFill>
        </p:grpSpPr>
        <p:sp>
          <p:nvSpPr>
            <p:cNvPr id="36" name="Hexagon 35"/>
            <p:cNvSpPr/>
            <p:nvPr/>
          </p:nvSpPr>
          <p:spPr>
            <a:xfrm>
              <a:off x="1494739" y="1036623"/>
              <a:ext cx="868680" cy="745713"/>
            </a:xfrm>
            <a:prstGeom prst="hexagon">
              <a:avLst>
                <a:gd name="adj" fmla="val 25000"/>
                <a:gd name="vf" fmla="val 115470"/>
              </a:avLst>
            </a:prstGeom>
            <a:grp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7" name="Hexagon 6"/>
            <p:cNvSpPr/>
            <p:nvPr/>
          </p:nvSpPr>
          <p:spPr>
            <a:xfrm>
              <a:off x="1629272" y="1152112"/>
              <a:ext cx="599614" cy="514735"/>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solidFill>
                    <a:srgbClr val="000000"/>
                  </a:solidFill>
                </a:rPr>
                <a:t>Influence Public Policy Globally (White)</a:t>
              </a:r>
              <a:endParaRPr lang="en-US" sz="1600" kern="1200" dirty="0">
                <a:solidFill>
                  <a:srgbClr val="000000"/>
                </a:solidFill>
              </a:endParaRPr>
            </a:p>
          </p:txBody>
        </p:sp>
      </p:grpSp>
      <p:grpSp>
        <p:nvGrpSpPr>
          <p:cNvPr id="4" name="Group 5"/>
          <p:cNvGrpSpPr/>
          <p:nvPr/>
        </p:nvGrpSpPr>
        <p:grpSpPr>
          <a:xfrm>
            <a:off x="0" y="3657600"/>
            <a:ext cx="2378964" cy="1447800"/>
            <a:chOff x="747369" y="626826"/>
            <a:chExt cx="868680" cy="745713"/>
          </a:xfrm>
        </p:grpSpPr>
        <p:sp>
          <p:nvSpPr>
            <p:cNvPr id="34" name="Hexagon 33"/>
            <p:cNvSpPr/>
            <p:nvPr/>
          </p:nvSpPr>
          <p:spPr>
            <a:xfrm>
              <a:off x="747369" y="626826"/>
              <a:ext cx="868680" cy="745713"/>
            </a:xfrm>
            <a:prstGeom prst="hexagon">
              <a:avLst>
                <a:gd name="adj" fmla="val 25000"/>
                <a:gd name="vf" fmla="val 115470"/>
              </a:avLst>
            </a:prstGeom>
            <a:solidFill>
              <a:schemeClr val="tx1"/>
            </a:solidFill>
            <a:ln>
              <a:solidFill>
                <a:srgbClr val="000000"/>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5" name="Hexagon 8"/>
            <p:cNvSpPr/>
            <p:nvPr/>
          </p:nvSpPr>
          <p:spPr>
            <a:xfrm>
              <a:off x="881902" y="742315"/>
              <a:ext cx="599614" cy="514735"/>
            </a:xfrm>
            <a:prstGeom prst="rect">
              <a:avLst/>
            </a:prstGeom>
            <a:ln>
              <a:solidFill>
                <a:srgbClr val="000000"/>
              </a:solidFill>
            </a:ln>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t>Communities in 2030 (Black)</a:t>
              </a:r>
              <a:endParaRPr lang="en-US" sz="1600" kern="1200" dirty="0"/>
            </a:p>
          </p:txBody>
        </p:sp>
      </p:grpSp>
      <p:grpSp>
        <p:nvGrpSpPr>
          <p:cNvPr id="5" name="Group 6"/>
          <p:cNvGrpSpPr/>
          <p:nvPr/>
        </p:nvGrpSpPr>
        <p:grpSpPr>
          <a:xfrm>
            <a:off x="2209800" y="1395283"/>
            <a:ext cx="2455164" cy="1424117"/>
            <a:chOff x="2241499" y="625370"/>
            <a:chExt cx="868680" cy="745713"/>
          </a:xfrm>
        </p:grpSpPr>
        <p:sp>
          <p:nvSpPr>
            <p:cNvPr id="32" name="Hexagon 31"/>
            <p:cNvSpPr/>
            <p:nvPr/>
          </p:nvSpPr>
          <p:spPr>
            <a:xfrm>
              <a:off x="2241499" y="625370"/>
              <a:ext cx="868680" cy="745713"/>
            </a:xfrm>
            <a:prstGeom prst="hexagon">
              <a:avLst>
                <a:gd name="adj" fmla="val 25000"/>
                <a:gd name="vf" fmla="val 115470"/>
              </a:avLst>
            </a:prstGeom>
            <a:solidFill>
              <a:schemeClr val="tx2">
                <a:lumMod val="20000"/>
                <a:lumOff val="8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3" name="Hexagon 10"/>
            <p:cNvSpPr/>
            <p:nvPr/>
          </p:nvSpPr>
          <p:spPr>
            <a:xfrm>
              <a:off x="2376032" y="740859"/>
              <a:ext cx="599614" cy="514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solidFill>
                    <a:srgbClr val="000000"/>
                  </a:solidFill>
                </a:rPr>
                <a:t>Identifying</a:t>
              </a:r>
              <a:r>
                <a:rPr lang="en-CA" sz="1600" b="1" i="0" u="none" kern="1200" baseline="0" dirty="0" smtClean="0">
                  <a:solidFill>
                    <a:srgbClr val="000000"/>
                  </a:solidFill>
                </a:rPr>
                <a:t> our Core Businesses for 2030 </a:t>
              </a:r>
              <a:r>
                <a:rPr lang="en-CA" sz="1600" b="1" dirty="0" smtClean="0">
                  <a:solidFill>
                    <a:srgbClr val="000000"/>
                  </a:solidFill>
                </a:rPr>
                <a:t>       </a:t>
              </a:r>
              <a:r>
                <a:rPr lang="en-CA" sz="1600" b="1" i="0" u="none" kern="1200" baseline="0" dirty="0" smtClean="0">
                  <a:solidFill>
                    <a:srgbClr val="000000"/>
                  </a:solidFill>
                </a:rPr>
                <a:t>(</a:t>
              </a:r>
              <a:r>
                <a:rPr lang="en-CA" sz="1600" b="1" i="0" u="none" kern="1200" dirty="0" smtClean="0">
                  <a:solidFill>
                    <a:srgbClr val="000000"/>
                  </a:solidFill>
                </a:rPr>
                <a:t>Light Blue)</a:t>
              </a:r>
              <a:endParaRPr lang="en-US" sz="1600" kern="1200" dirty="0">
                <a:solidFill>
                  <a:srgbClr val="000000"/>
                </a:solidFill>
              </a:endParaRPr>
            </a:p>
          </p:txBody>
        </p:sp>
      </p:grpSp>
      <p:grpSp>
        <p:nvGrpSpPr>
          <p:cNvPr id="6" name="Group 7"/>
          <p:cNvGrpSpPr/>
          <p:nvPr/>
        </p:nvGrpSpPr>
        <p:grpSpPr>
          <a:xfrm>
            <a:off x="-8467" y="5357683"/>
            <a:ext cx="2455164" cy="1424117"/>
            <a:chOff x="2988868" y="220305"/>
            <a:chExt cx="868680" cy="745713"/>
          </a:xfrm>
          <a:solidFill>
            <a:schemeClr val="accent2"/>
          </a:solidFill>
        </p:grpSpPr>
        <p:sp>
          <p:nvSpPr>
            <p:cNvPr id="30" name="Hexagon 29"/>
            <p:cNvSpPr/>
            <p:nvPr/>
          </p:nvSpPr>
          <p:spPr>
            <a:xfrm>
              <a:off x="2988868" y="220305"/>
              <a:ext cx="868680" cy="745713"/>
            </a:xfrm>
            <a:prstGeom prst="hexagon">
              <a:avLst>
                <a:gd name="adj" fmla="val 25000"/>
                <a:gd name="vf" fmla="val 115470"/>
              </a:avLst>
            </a:prstGeom>
            <a:grpFill/>
            <a:ln>
              <a:solidFill>
                <a:schemeClr val="tx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31" name="Hexagon 12"/>
            <p:cNvSpPr/>
            <p:nvPr/>
          </p:nvSpPr>
          <p:spPr>
            <a:xfrm>
              <a:off x="3123401" y="335794"/>
              <a:ext cx="599614" cy="51473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t>Making IEEE More Diverse</a:t>
              </a:r>
              <a:r>
                <a:rPr lang="en-CA" sz="1600" b="1" i="0" u="none" kern="1200" baseline="0" dirty="0" smtClean="0"/>
                <a:t> (</a:t>
              </a:r>
              <a:r>
                <a:rPr lang="en-CA" sz="1600" b="1" i="0" u="none" kern="1200" dirty="0" smtClean="0"/>
                <a:t>Orange)</a:t>
              </a:r>
              <a:endParaRPr lang="en-US" sz="1600" kern="1200" dirty="0"/>
            </a:p>
          </p:txBody>
        </p:sp>
      </p:grpSp>
      <p:grpSp>
        <p:nvGrpSpPr>
          <p:cNvPr id="7" name="Group 8"/>
          <p:cNvGrpSpPr/>
          <p:nvPr/>
        </p:nvGrpSpPr>
        <p:grpSpPr>
          <a:xfrm>
            <a:off x="4495800" y="3657600"/>
            <a:ext cx="2455164" cy="1576517"/>
            <a:chOff x="3709277" y="1551360"/>
            <a:chExt cx="868680" cy="745713"/>
          </a:xfrm>
        </p:grpSpPr>
        <p:sp>
          <p:nvSpPr>
            <p:cNvPr id="28" name="Hexagon 27"/>
            <p:cNvSpPr/>
            <p:nvPr/>
          </p:nvSpPr>
          <p:spPr>
            <a:xfrm>
              <a:off x="3709277" y="1551360"/>
              <a:ext cx="868680" cy="745713"/>
            </a:xfrm>
            <a:prstGeom prst="hexagon">
              <a:avLst>
                <a:gd name="adj" fmla="val 25000"/>
                <a:gd name="vf" fmla="val 115470"/>
              </a:avLst>
            </a:prstGeom>
            <a:solidFill>
              <a:schemeClr val="accent2">
                <a:lumMod val="50000"/>
              </a:schemeClr>
            </a:solidFill>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9" name="Hexagon 14"/>
            <p:cNvSpPr/>
            <p:nvPr/>
          </p:nvSpPr>
          <p:spPr>
            <a:xfrm>
              <a:off x="3850013" y="1638164"/>
              <a:ext cx="599614" cy="51473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t>Optimize Our</a:t>
              </a:r>
              <a:r>
                <a:rPr lang="en-CA" sz="1600" b="1" i="0" u="none" kern="1200" baseline="0" dirty="0" smtClean="0"/>
                <a:t> Governance Processes to Enable Strategy (</a:t>
              </a:r>
              <a:r>
                <a:rPr lang="en-CA" sz="1600" b="1" i="0" u="none" kern="1200" dirty="0" smtClean="0"/>
                <a:t>Brown)</a:t>
              </a:r>
              <a:endParaRPr lang="en-US" sz="1600" kern="1200" dirty="0"/>
            </a:p>
          </p:txBody>
        </p:sp>
      </p:grpSp>
      <p:grpSp>
        <p:nvGrpSpPr>
          <p:cNvPr id="8" name="Group 9"/>
          <p:cNvGrpSpPr/>
          <p:nvPr/>
        </p:nvGrpSpPr>
        <p:grpSpPr>
          <a:xfrm>
            <a:off x="2209800" y="4648200"/>
            <a:ext cx="2455164" cy="1424117"/>
            <a:chOff x="1494129" y="1862767"/>
            <a:chExt cx="868680" cy="745713"/>
          </a:xfrm>
        </p:grpSpPr>
        <p:sp>
          <p:nvSpPr>
            <p:cNvPr id="26" name="Hexagon 25"/>
            <p:cNvSpPr/>
            <p:nvPr/>
          </p:nvSpPr>
          <p:spPr>
            <a:xfrm>
              <a:off x="1494129" y="1862767"/>
              <a:ext cx="868680" cy="745713"/>
            </a:xfrm>
            <a:prstGeom prst="hexagon">
              <a:avLst>
                <a:gd name="adj" fmla="val 25000"/>
                <a:gd name="vf" fmla="val 115470"/>
              </a:avLst>
            </a:prstGeom>
            <a:solidFill>
              <a:srgbClr val="008000"/>
            </a:solidFill>
            <a:ln>
              <a:solidFill>
                <a:schemeClr val="tx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7" name="Hexagon 16"/>
            <p:cNvSpPr/>
            <p:nvPr/>
          </p:nvSpPr>
          <p:spPr>
            <a:xfrm>
              <a:off x="1628662" y="1978256"/>
              <a:ext cx="599614" cy="514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t>Organizational Structure</a:t>
              </a:r>
              <a:r>
                <a:rPr lang="en-CA" sz="1600" b="1" i="0" u="none" kern="1200" baseline="0" dirty="0" smtClean="0"/>
                <a:t> (</a:t>
              </a:r>
              <a:r>
                <a:rPr lang="en-CA" sz="1600" b="1" i="0" u="none" kern="1200" dirty="0" smtClean="0"/>
                <a:t>Green)</a:t>
              </a:r>
              <a:endParaRPr lang="en-US" sz="1600" kern="1200" dirty="0"/>
            </a:p>
          </p:txBody>
        </p:sp>
      </p:grpSp>
      <p:grpSp>
        <p:nvGrpSpPr>
          <p:cNvPr id="9" name="Group 10"/>
          <p:cNvGrpSpPr/>
          <p:nvPr/>
        </p:nvGrpSpPr>
        <p:grpSpPr>
          <a:xfrm>
            <a:off x="2286000" y="2971800"/>
            <a:ext cx="2455164" cy="1424117"/>
            <a:chOff x="4479950" y="1876961"/>
            <a:chExt cx="868680" cy="745713"/>
          </a:xfrm>
          <a:solidFill>
            <a:srgbClr val="FFFC5F"/>
          </a:solidFill>
        </p:grpSpPr>
        <p:sp>
          <p:nvSpPr>
            <p:cNvPr id="24" name="Hexagon 23"/>
            <p:cNvSpPr/>
            <p:nvPr/>
          </p:nvSpPr>
          <p:spPr>
            <a:xfrm>
              <a:off x="4479950" y="1876961"/>
              <a:ext cx="868680" cy="745713"/>
            </a:xfrm>
            <a:prstGeom prst="hexagon">
              <a:avLst>
                <a:gd name="adj" fmla="val 25000"/>
                <a:gd name="vf" fmla="val 115470"/>
              </a:avLst>
            </a:prstGeom>
            <a:grpFill/>
            <a:ln>
              <a:solidFill>
                <a:schemeClr val="tx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5" name="Hexagon 18"/>
            <p:cNvSpPr/>
            <p:nvPr/>
          </p:nvSpPr>
          <p:spPr>
            <a:xfrm>
              <a:off x="4614483" y="1992450"/>
              <a:ext cx="599614" cy="51473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solidFill>
                    <a:srgbClr val="000000"/>
                  </a:solidFill>
                </a:rPr>
                <a:t>Embrace the Future of Technology (Yellow)</a:t>
              </a:r>
              <a:endParaRPr lang="en-US" sz="1600" kern="1200" dirty="0">
                <a:solidFill>
                  <a:srgbClr val="000000"/>
                </a:solidFill>
              </a:endParaRPr>
            </a:p>
          </p:txBody>
        </p:sp>
      </p:grpSp>
      <p:grpSp>
        <p:nvGrpSpPr>
          <p:cNvPr id="10" name="Group 11"/>
          <p:cNvGrpSpPr/>
          <p:nvPr/>
        </p:nvGrpSpPr>
        <p:grpSpPr>
          <a:xfrm>
            <a:off x="6705600" y="1395283"/>
            <a:ext cx="2455164" cy="1424117"/>
            <a:chOff x="4482998" y="228311"/>
            <a:chExt cx="868680" cy="745713"/>
          </a:xfrm>
          <a:solidFill>
            <a:srgbClr val="FFE01B"/>
          </a:solidFill>
        </p:grpSpPr>
        <p:sp>
          <p:nvSpPr>
            <p:cNvPr id="22" name="Hexagon 21"/>
            <p:cNvSpPr/>
            <p:nvPr/>
          </p:nvSpPr>
          <p:spPr>
            <a:xfrm>
              <a:off x="4482998" y="228311"/>
              <a:ext cx="868680" cy="745713"/>
            </a:xfrm>
            <a:prstGeom prst="hexagon">
              <a:avLst>
                <a:gd name="adj" fmla="val 25000"/>
                <a:gd name="vf" fmla="val 115470"/>
              </a:avLst>
            </a:prstGeom>
            <a:grpFill/>
            <a:ln>
              <a:solidFill>
                <a:schemeClr val="tx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Hexagon 20"/>
            <p:cNvSpPr/>
            <p:nvPr/>
          </p:nvSpPr>
          <p:spPr>
            <a:xfrm>
              <a:off x="4617531" y="343800"/>
              <a:ext cx="599614" cy="51473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solidFill>
                    <a:srgbClr val="000000"/>
                  </a:solidFill>
                </a:rPr>
                <a:t>Anticipating</a:t>
              </a:r>
              <a:r>
                <a:rPr lang="en-CA" sz="1600" b="1" i="0" u="none" kern="1200" baseline="0" dirty="0" smtClean="0">
                  <a:solidFill>
                    <a:srgbClr val="000000"/>
                  </a:solidFill>
                </a:rPr>
                <a:t> the Future of Information (</a:t>
              </a:r>
              <a:r>
                <a:rPr lang="en-CA" sz="1600" b="1" i="0" u="none" kern="1200" dirty="0" smtClean="0">
                  <a:solidFill>
                    <a:srgbClr val="000000"/>
                  </a:solidFill>
                </a:rPr>
                <a:t>Gold)</a:t>
              </a:r>
              <a:endParaRPr lang="en-US" sz="1600" kern="1200" dirty="0">
                <a:solidFill>
                  <a:srgbClr val="000000"/>
                </a:solidFill>
              </a:endParaRPr>
            </a:p>
          </p:txBody>
        </p:sp>
      </p:grpSp>
      <p:grpSp>
        <p:nvGrpSpPr>
          <p:cNvPr id="11" name="Group 12"/>
          <p:cNvGrpSpPr/>
          <p:nvPr/>
        </p:nvGrpSpPr>
        <p:grpSpPr>
          <a:xfrm>
            <a:off x="4572000" y="5334000"/>
            <a:ext cx="2455164" cy="1424117"/>
            <a:chOff x="2238451" y="2280571"/>
            <a:chExt cx="868680" cy="745713"/>
          </a:xfrm>
          <a:solidFill>
            <a:schemeClr val="accent1"/>
          </a:solidFill>
        </p:grpSpPr>
        <p:sp>
          <p:nvSpPr>
            <p:cNvPr id="20" name="Hexagon 19"/>
            <p:cNvSpPr/>
            <p:nvPr/>
          </p:nvSpPr>
          <p:spPr>
            <a:xfrm>
              <a:off x="2238451" y="2280571"/>
              <a:ext cx="868680" cy="745713"/>
            </a:xfrm>
            <a:prstGeom prst="hexagon">
              <a:avLst>
                <a:gd name="adj" fmla="val 25000"/>
                <a:gd name="vf" fmla="val 115470"/>
              </a:avLst>
            </a:prstGeom>
            <a:grpFill/>
            <a:ln>
              <a:solidFill>
                <a:srgbClr val="000000"/>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Hexagon 22"/>
            <p:cNvSpPr/>
            <p:nvPr/>
          </p:nvSpPr>
          <p:spPr>
            <a:xfrm>
              <a:off x="2372984" y="2396060"/>
              <a:ext cx="599614" cy="514735"/>
            </a:xfrm>
            <a:prstGeom prst="rect">
              <a:avLst/>
            </a:prstGeom>
            <a:grpFill/>
            <a:ln>
              <a:noFill/>
            </a:ln>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t>What is Our</a:t>
              </a:r>
              <a:r>
                <a:rPr lang="en-CA" sz="1600" b="1" i="0" u="none" kern="1200" baseline="0" dirty="0" smtClean="0"/>
                <a:t> Public Imperative in 2030        (</a:t>
              </a:r>
              <a:r>
                <a:rPr lang="en-CA" sz="1600" b="1" i="0" u="none" kern="1200" dirty="0" smtClean="0"/>
                <a:t>Dark Blue)</a:t>
              </a:r>
              <a:endParaRPr lang="en-US" sz="1600" kern="1200" dirty="0"/>
            </a:p>
          </p:txBody>
        </p:sp>
      </p:grpSp>
      <p:grpSp>
        <p:nvGrpSpPr>
          <p:cNvPr id="12" name="Group 13"/>
          <p:cNvGrpSpPr/>
          <p:nvPr/>
        </p:nvGrpSpPr>
        <p:grpSpPr>
          <a:xfrm>
            <a:off x="4495800" y="2081083"/>
            <a:ext cx="2455164" cy="1424117"/>
            <a:chOff x="3730752" y="3158289"/>
            <a:chExt cx="868680" cy="745713"/>
          </a:xfrm>
        </p:grpSpPr>
        <p:sp>
          <p:nvSpPr>
            <p:cNvPr id="18" name="Hexagon 17"/>
            <p:cNvSpPr/>
            <p:nvPr/>
          </p:nvSpPr>
          <p:spPr>
            <a:xfrm>
              <a:off x="3730752" y="3158289"/>
              <a:ext cx="868680" cy="745713"/>
            </a:xfrm>
            <a:prstGeom prst="hexagon">
              <a:avLst>
                <a:gd name="adj" fmla="val 25000"/>
                <a:gd name="vf" fmla="val 115470"/>
              </a:avLst>
            </a:prstGeom>
            <a:solidFill>
              <a:schemeClr val="bg1">
                <a:lumMod val="65000"/>
              </a:schemeClr>
            </a:solidFill>
            <a:ln>
              <a:solidFill>
                <a:srgbClr val="000000"/>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Hexagon 24"/>
            <p:cNvSpPr/>
            <p:nvPr/>
          </p:nvSpPr>
          <p:spPr>
            <a:xfrm>
              <a:off x="3865285" y="3269565"/>
              <a:ext cx="599614" cy="51473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solidFill>
                    <a:srgbClr val="000000"/>
                  </a:solidFill>
                </a:rPr>
                <a:t>2030 Member Engagement (Silver)</a:t>
              </a:r>
              <a:endParaRPr lang="en-US" sz="1600" kern="1200" dirty="0">
                <a:solidFill>
                  <a:srgbClr val="000000"/>
                </a:solidFill>
              </a:endParaRPr>
            </a:p>
          </p:txBody>
        </p:sp>
      </p:grpSp>
      <p:grpSp>
        <p:nvGrpSpPr>
          <p:cNvPr id="13" name="Group 14"/>
          <p:cNvGrpSpPr/>
          <p:nvPr/>
        </p:nvGrpSpPr>
        <p:grpSpPr>
          <a:xfrm>
            <a:off x="6705600" y="4519483"/>
            <a:ext cx="2455164" cy="1424117"/>
            <a:chOff x="4480560" y="2701650"/>
            <a:chExt cx="868680" cy="745713"/>
          </a:xfrm>
        </p:grpSpPr>
        <p:sp>
          <p:nvSpPr>
            <p:cNvPr id="16" name="Hexagon 15"/>
            <p:cNvSpPr/>
            <p:nvPr/>
          </p:nvSpPr>
          <p:spPr>
            <a:xfrm>
              <a:off x="4480560" y="2701650"/>
              <a:ext cx="868680" cy="745713"/>
            </a:xfrm>
            <a:prstGeom prst="hexagon">
              <a:avLst>
                <a:gd name="adj" fmla="val 25000"/>
                <a:gd name="vf" fmla="val 115470"/>
              </a:avLst>
            </a:prstGeom>
            <a:solidFill>
              <a:schemeClr val="accent4">
                <a:lumMod val="75000"/>
              </a:schemeClr>
            </a:solidFill>
            <a:ln>
              <a:solidFill>
                <a:schemeClr val="tx1"/>
              </a:solidFill>
            </a:ln>
          </p:spPr>
          <p:style>
            <a:lnRef idx="1">
              <a:schemeClr val="accen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Hexagon 26"/>
            <p:cNvSpPr/>
            <p:nvPr/>
          </p:nvSpPr>
          <p:spPr>
            <a:xfrm>
              <a:off x="4615093" y="2817139"/>
              <a:ext cx="599614" cy="514735"/>
            </a:xfrm>
            <a:prstGeom prst="rect">
              <a:avLst/>
            </a:prstGeom>
            <a:ln>
              <a:noFill/>
            </a:ln>
          </p:spPr>
          <p:style>
            <a:lnRef idx="0">
              <a:scrgbClr r="0" g="0" b="0"/>
            </a:lnRef>
            <a:fillRef idx="0">
              <a:scrgbClr r="0" g="0" b="0"/>
            </a:fillRef>
            <a:effectRef idx="0">
              <a:scrgbClr r="0" g="0" b="0"/>
            </a:effectRef>
            <a:fontRef idx="minor">
              <a:schemeClr val="lt1"/>
            </a:fontRef>
          </p:style>
          <p:txBody>
            <a:bodyPr spcFirstLastPara="0" vert="horz" wrap="square" lIns="0" tIns="6350" rIns="0" bIns="6350" numCol="1" spcCol="1270" anchor="ctr" anchorCtr="0">
              <a:noAutofit/>
            </a:bodyPr>
            <a:lstStyle/>
            <a:p>
              <a:pPr lvl="0" algn="ctr" defTabSz="222250">
                <a:lnSpc>
                  <a:spcPct val="90000"/>
                </a:lnSpc>
                <a:spcBef>
                  <a:spcPct val="0"/>
                </a:spcBef>
                <a:spcAft>
                  <a:spcPct val="35000"/>
                </a:spcAft>
              </a:pPr>
              <a:r>
                <a:rPr lang="en-CA" sz="1600" b="1" i="0" u="none" kern="1200" dirty="0" smtClean="0"/>
                <a:t>Get Closer to Industry (Purple)</a:t>
              </a:r>
              <a:endParaRPr lang="en-US" sz="1600" kern="1200" dirty="0"/>
            </a:p>
          </p:txBody>
        </p:sp>
      </p:grpSp>
      <p:sp>
        <p:nvSpPr>
          <p:cNvPr id="42" name="Title 1"/>
          <p:cNvSpPr>
            <a:spLocks noGrp="1"/>
          </p:cNvSpPr>
          <p:nvPr>
            <p:ph type="title"/>
          </p:nvPr>
        </p:nvSpPr>
        <p:spPr>
          <a:xfrm>
            <a:off x="457200" y="152400"/>
            <a:ext cx="8326438" cy="1076325"/>
          </a:xfrm>
        </p:spPr>
        <p:txBody>
          <a:bodyPr>
            <a:normAutofit/>
          </a:bodyPr>
          <a:lstStyle/>
          <a:p>
            <a:r>
              <a:rPr lang="en-US" dirty="0" smtClean="0"/>
              <a:t>Agenda Formed Around Resulting 12 Topics</a:t>
            </a:r>
            <a:endParaRPr lang="en-CA" dirty="0"/>
          </a:p>
        </p:txBody>
      </p:sp>
    </p:spTree>
    <p:extLst>
      <p:ext uri="{BB962C8B-B14F-4D97-AF65-F5344CB8AC3E}">
        <p14:creationId xmlns:p14="http://schemas.microsoft.com/office/powerpoint/2010/main" val="3271957378"/>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425267" y="6146800"/>
            <a:ext cx="1752600" cy="6858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dirty="0" smtClean="0"/>
              <a:t>3 Rounds of Breakout Sessions</a:t>
            </a:r>
            <a:endParaRPr lang="en-CA" dirty="0"/>
          </a:p>
        </p:txBody>
      </p:sp>
      <p:pic>
        <p:nvPicPr>
          <p:cNvPr id="5" name="Picture 4"/>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371600" y="1828800"/>
            <a:ext cx="6339840" cy="47548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16</a:t>
            </a:fld>
            <a:endParaRPr lang="en-US" sz="900" dirty="0">
              <a:solidFill>
                <a:schemeClr val="bg1">
                  <a:lumMod val="50000"/>
                </a:schemeClr>
              </a:solidFill>
            </a:endParaRPr>
          </a:p>
        </p:txBody>
      </p:sp>
    </p:spTree>
    <p:extLst>
      <p:ext uri="{BB962C8B-B14F-4D97-AF65-F5344CB8AC3E}">
        <p14:creationId xmlns:p14="http://schemas.microsoft.com/office/powerpoint/2010/main" val="699058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Recommendations</a:t>
            </a:r>
            <a:endParaRPr lang="en-CA" dirty="0"/>
          </a:p>
        </p:txBody>
      </p:sp>
      <p:sp>
        <p:nvSpPr>
          <p:cNvPr id="3" name="Content Placeholder 2"/>
          <p:cNvSpPr>
            <a:spLocks noGrp="1"/>
          </p:cNvSpPr>
          <p:nvPr>
            <p:ph idx="1"/>
          </p:nvPr>
        </p:nvSpPr>
        <p:spPr>
          <a:xfrm>
            <a:off x="457200" y="1600200"/>
            <a:ext cx="3886200" cy="4876800"/>
          </a:xfrm>
        </p:spPr>
        <p:txBody>
          <a:bodyPr>
            <a:normAutofit/>
          </a:bodyPr>
          <a:lstStyle/>
          <a:p>
            <a:r>
              <a:rPr lang="en-US" dirty="0" smtClean="0"/>
              <a:t>After 3 rounds, topic teams presented recommendations on Day 3</a:t>
            </a:r>
          </a:p>
          <a:p>
            <a:r>
              <a:rPr lang="en-US" dirty="0" smtClean="0"/>
              <a:t>Each individual was asked to “vote” for items they perceived as most important</a:t>
            </a:r>
            <a:endParaRPr lang="en-CA" dirty="0"/>
          </a:p>
        </p:txBody>
      </p:sp>
      <p:pic>
        <p:nvPicPr>
          <p:cNvPr id="5" name="Picture 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465894">
            <a:off x="4854649" y="1325880"/>
            <a:ext cx="4091940" cy="545592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6"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17</a:t>
            </a:fld>
            <a:endParaRPr lang="en-US" sz="900" dirty="0">
              <a:solidFill>
                <a:schemeClr val="bg1">
                  <a:lumMod val="50000"/>
                </a:schemeClr>
              </a:solidFill>
            </a:endParaRPr>
          </a:p>
        </p:txBody>
      </p:sp>
    </p:spTree>
    <p:extLst>
      <p:ext uri="{BB962C8B-B14F-4D97-AF65-F5344CB8AC3E}">
        <p14:creationId xmlns:p14="http://schemas.microsoft.com/office/powerpoint/2010/main" val="154783405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en-US" dirty="0" smtClean="0"/>
              <a:t>Prioritization Exercise </a:t>
            </a:r>
            <a:br>
              <a:rPr lang="en-US" dirty="0" smtClean="0"/>
            </a:br>
            <a:r>
              <a:rPr lang="en-US" dirty="0" smtClean="0"/>
              <a:t>Results </a:t>
            </a:r>
            <a:r>
              <a:rPr lang="en-US" dirty="0"/>
              <a:t>b</a:t>
            </a:r>
            <a:r>
              <a:rPr lang="en-US" dirty="0" smtClean="0"/>
              <a:t>y Topic </a:t>
            </a:r>
            <a:endParaRPr lang="en-CA" dirty="0" smtClean="0"/>
          </a:p>
        </p:txBody>
      </p:sp>
      <p:graphicFrame>
        <p:nvGraphicFramePr>
          <p:cNvPr id="9" name="Content Placeholder 3"/>
          <p:cNvGraphicFramePr>
            <a:graphicFrameLocks noGrp="1"/>
          </p:cNvGraphicFramePr>
          <p:nvPr>
            <p:ph idx="1"/>
            <p:extLst>
              <p:ext uri="{D42A27DB-BD31-4B8C-83A1-F6EECF244321}">
                <p14:modId xmlns:p14="http://schemas.microsoft.com/office/powerpoint/2010/main" val="2955245347"/>
              </p:ext>
            </p:extLst>
          </p:nvPr>
        </p:nvGraphicFramePr>
        <p:xfrm>
          <a:off x="304800" y="1447804"/>
          <a:ext cx="8458200" cy="525779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603925"/>
                <a:gridCol w="5671021"/>
                <a:gridCol w="1183254"/>
              </a:tblGrid>
              <a:tr h="605444">
                <a:tc>
                  <a:txBody>
                    <a:bodyPr/>
                    <a:lstStyle/>
                    <a:p>
                      <a:r>
                        <a:rPr lang="en-CA" sz="1600" dirty="0" smtClean="0">
                          <a:solidFill>
                            <a:schemeClr val="bg1"/>
                          </a:solidFill>
                        </a:rPr>
                        <a:t>Topic Color</a:t>
                      </a:r>
                      <a:endParaRPr lang="en-CA" sz="1600" dirty="0">
                        <a:solidFill>
                          <a:schemeClr val="bg1"/>
                        </a:solidFill>
                      </a:endParaRPr>
                    </a:p>
                  </a:txBody>
                  <a:tcPr/>
                </a:tc>
                <a:tc>
                  <a:txBody>
                    <a:bodyPr/>
                    <a:lstStyle/>
                    <a:p>
                      <a:r>
                        <a:rPr lang="en-CA" sz="1600" dirty="0" smtClean="0">
                          <a:solidFill>
                            <a:schemeClr val="bg1"/>
                          </a:solidFill>
                        </a:rPr>
                        <a:t>Topic Name</a:t>
                      </a:r>
                      <a:endParaRPr lang="en-CA" sz="1600" dirty="0">
                        <a:solidFill>
                          <a:schemeClr val="bg1"/>
                        </a:solidFill>
                      </a:endParaRPr>
                    </a:p>
                  </a:txBody>
                  <a:tcPr/>
                </a:tc>
                <a:tc>
                  <a:txBody>
                    <a:bodyPr/>
                    <a:lstStyle/>
                    <a:p>
                      <a:pPr algn="ctr"/>
                      <a:r>
                        <a:rPr lang="en-CA" sz="1600" b="1" dirty="0" smtClean="0">
                          <a:solidFill>
                            <a:schemeClr val="bg1"/>
                          </a:solidFill>
                        </a:rPr>
                        <a:t>%</a:t>
                      </a:r>
                      <a:endParaRPr lang="en-CA" sz="1600" b="1" dirty="0">
                        <a:solidFill>
                          <a:schemeClr val="bg1"/>
                        </a:solidFill>
                      </a:endParaRPr>
                    </a:p>
                  </a:txBody>
                  <a:tcPr/>
                </a:tc>
              </a:tr>
              <a:tr h="387696">
                <a:tc>
                  <a:txBody>
                    <a:bodyPr/>
                    <a:lstStyle/>
                    <a:p>
                      <a:pPr algn="ctr"/>
                      <a:r>
                        <a:rPr lang="en-CA" sz="1600" b="1" dirty="0" smtClean="0">
                          <a:solidFill>
                            <a:schemeClr val="bg1"/>
                          </a:solidFill>
                          <a:latin typeface="Calibri" pitchFamily="34" charset="0"/>
                          <a:cs typeface="Calibri" pitchFamily="34" charset="0"/>
                        </a:rPr>
                        <a:t>Brown</a:t>
                      </a:r>
                      <a:endParaRPr lang="en-CA" sz="1600" b="1" dirty="0">
                        <a:solidFill>
                          <a:schemeClr val="bg1"/>
                        </a:solidFill>
                        <a:latin typeface="Calibri" pitchFamily="34" charset="0"/>
                        <a:cs typeface="Calibri" pitchFamily="34" charset="0"/>
                      </a:endParaRPr>
                    </a:p>
                  </a:txBody>
                  <a:tcPr>
                    <a:solidFill>
                      <a:srgbClr val="663300"/>
                    </a:solidFill>
                  </a:tcPr>
                </a:tc>
                <a:tc>
                  <a:txBody>
                    <a:bodyPr/>
                    <a:lstStyle/>
                    <a:p>
                      <a:r>
                        <a:rPr lang="en-CA" sz="1600" b="1" dirty="0" smtClean="0">
                          <a:latin typeface="Calibri" pitchFamily="34" charset="0"/>
                          <a:cs typeface="Calibri" pitchFamily="34" charset="0"/>
                        </a:rPr>
                        <a:t>Optimize</a:t>
                      </a:r>
                      <a:r>
                        <a:rPr lang="en-CA" sz="1600" b="1" baseline="0" dirty="0" smtClean="0">
                          <a:latin typeface="Calibri" pitchFamily="34" charset="0"/>
                          <a:cs typeface="Calibri" pitchFamily="34" charset="0"/>
                        </a:rPr>
                        <a:t> Our Governance Processes to Enable Strategy</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12.4%</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latin typeface="Calibri" pitchFamily="34" charset="0"/>
                          <a:cs typeface="Calibri" pitchFamily="34" charset="0"/>
                        </a:rPr>
                        <a:t>Green</a:t>
                      </a:r>
                      <a:endParaRPr lang="en-CA" sz="1600" b="1" dirty="0">
                        <a:latin typeface="Calibri" pitchFamily="34" charset="0"/>
                        <a:cs typeface="Calibri" pitchFamily="34" charset="0"/>
                      </a:endParaRPr>
                    </a:p>
                  </a:txBody>
                  <a:tcPr>
                    <a:solidFill>
                      <a:srgbClr val="009900"/>
                    </a:solidFill>
                  </a:tcPr>
                </a:tc>
                <a:tc>
                  <a:txBody>
                    <a:bodyPr/>
                    <a:lstStyle/>
                    <a:p>
                      <a:r>
                        <a:rPr lang="en-CA" sz="1600" b="1" dirty="0" smtClean="0">
                          <a:latin typeface="Calibri" pitchFamily="34" charset="0"/>
                          <a:cs typeface="Calibri" pitchFamily="34" charset="0"/>
                        </a:rPr>
                        <a:t>Organizational Structure</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12.0%</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solidFill>
                            <a:schemeClr val="bg1"/>
                          </a:solidFill>
                          <a:latin typeface="Calibri" pitchFamily="34" charset="0"/>
                          <a:cs typeface="Calibri" pitchFamily="34" charset="0"/>
                        </a:rPr>
                        <a:t>Black</a:t>
                      </a:r>
                      <a:endParaRPr lang="en-CA" sz="1600" b="1" dirty="0">
                        <a:solidFill>
                          <a:schemeClr val="bg1"/>
                        </a:solidFill>
                        <a:latin typeface="Calibri" pitchFamily="34" charset="0"/>
                        <a:cs typeface="Calibri" pitchFamily="34" charset="0"/>
                      </a:endParaRPr>
                    </a:p>
                  </a:txBody>
                  <a:tcPr>
                    <a:solidFill>
                      <a:schemeClr val="tx1"/>
                    </a:solidFill>
                  </a:tcPr>
                </a:tc>
                <a:tc>
                  <a:txBody>
                    <a:bodyPr/>
                    <a:lstStyle/>
                    <a:p>
                      <a:r>
                        <a:rPr lang="en-CA" sz="1600" b="1" dirty="0" smtClean="0">
                          <a:latin typeface="Calibri" pitchFamily="34" charset="0"/>
                          <a:cs typeface="Calibri" pitchFamily="34" charset="0"/>
                        </a:rPr>
                        <a:t>Communities</a:t>
                      </a:r>
                      <a:r>
                        <a:rPr lang="en-CA" sz="1600" b="1" baseline="0" dirty="0" smtClean="0">
                          <a:latin typeface="Calibri" pitchFamily="34" charset="0"/>
                          <a:cs typeface="Calibri" pitchFamily="34" charset="0"/>
                        </a:rPr>
                        <a:t> in 2030</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10.2%</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solidFill>
                            <a:schemeClr val="bg1"/>
                          </a:solidFill>
                          <a:latin typeface="Calibri" pitchFamily="34" charset="0"/>
                          <a:cs typeface="Calibri" pitchFamily="34" charset="0"/>
                        </a:rPr>
                        <a:t>Dark Blue</a:t>
                      </a:r>
                      <a:endParaRPr lang="en-CA" sz="1600" b="1" dirty="0">
                        <a:solidFill>
                          <a:schemeClr val="bg1"/>
                        </a:solidFill>
                        <a:latin typeface="Calibri" pitchFamily="34" charset="0"/>
                        <a:cs typeface="Calibri" pitchFamily="34" charset="0"/>
                      </a:endParaRPr>
                    </a:p>
                  </a:txBody>
                  <a:tcPr>
                    <a:solidFill>
                      <a:srgbClr val="000099"/>
                    </a:solidFill>
                  </a:tcPr>
                </a:tc>
                <a:tc>
                  <a:txBody>
                    <a:bodyPr/>
                    <a:lstStyle/>
                    <a:p>
                      <a:r>
                        <a:rPr lang="en-CA" sz="1600" b="1" dirty="0" smtClean="0">
                          <a:latin typeface="Calibri" pitchFamily="34" charset="0"/>
                          <a:cs typeface="Calibri" pitchFamily="34" charset="0"/>
                        </a:rPr>
                        <a:t>What is Our Public Imperative in 2030</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8.7%</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latin typeface="Calibri" pitchFamily="34" charset="0"/>
                          <a:cs typeface="Calibri" pitchFamily="34" charset="0"/>
                        </a:rPr>
                        <a:t>White</a:t>
                      </a:r>
                    </a:p>
                  </a:txBody>
                  <a:tcPr>
                    <a:solidFill>
                      <a:schemeClr val="bg1"/>
                    </a:solidFill>
                  </a:tcPr>
                </a:tc>
                <a:tc>
                  <a:txBody>
                    <a:bodyPr/>
                    <a:lstStyle/>
                    <a:p>
                      <a:r>
                        <a:rPr lang="en-CA" sz="1600" b="1" dirty="0" smtClean="0">
                          <a:latin typeface="Calibri" pitchFamily="34" charset="0"/>
                          <a:cs typeface="Calibri" pitchFamily="34" charset="0"/>
                        </a:rPr>
                        <a:t>Influence Public Policy Globally</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8.2%</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solidFill>
                            <a:schemeClr val="bg1"/>
                          </a:solidFill>
                          <a:latin typeface="Calibri" pitchFamily="34" charset="0"/>
                          <a:cs typeface="Calibri" pitchFamily="34" charset="0"/>
                        </a:rPr>
                        <a:t>Purple</a:t>
                      </a:r>
                      <a:endParaRPr lang="en-CA" sz="1600" b="1" dirty="0">
                        <a:solidFill>
                          <a:schemeClr val="bg1"/>
                        </a:solidFill>
                        <a:latin typeface="Calibri" pitchFamily="34" charset="0"/>
                        <a:cs typeface="Calibri" pitchFamily="34" charset="0"/>
                      </a:endParaRPr>
                    </a:p>
                  </a:txBody>
                  <a:tcPr>
                    <a:solidFill>
                      <a:srgbClr val="7030A0"/>
                    </a:solidFill>
                  </a:tcPr>
                </a:tc>
                <a:tc>
                  <a:txBody>
                    <a:bodyPr/>
                    <a:lstStyle/>
                    <a:p>
                      <a:r>
                        <a:rPr lang="en-CA" sz="1600" b="1" dirty="0" smtClean="0">
                          <a:latin typeface="Calibri" pitchFamily="34" charset="0"/>
                          <a:cs typeface="Calibri" pitchFamily="34" charset="0"/>
                        </a:rPr>
                        <a:t>Get Closer to Industry</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8.0%</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solidFill>
                            <a:schemeClr val="bg1"/>
                          </a:solidFill>
                          <a:latin typeface="Calibri" pitchFamily="34" charset="0"/>
                          <a:cs typeface="Calibri" pitchFamily="34" charset="0"/>
                        </a:rPr>
                        <a:t>Red</a:t>
                      </a:r>
                      <a:endParaRPr lang="en-CA" sz="1600" b="1" dirty="0">
                        <a:solidFill>
                          <a:schemeClr val="bg1"/>
                        </a:solidFill>
                        <a:latin typeface="Calibri" pitchFamily="34" charset="0"/>
                        <a:cs typeface="Calibri" pitchFamily="34" charset="0"/>
                      </a:endParaRPr>
                    </a:p>
                  </a:txBody>
                  <a:tcPr>
                    <a:solidFill>
                      <a:srgbClr val="FF0000"/>
                    </a:solidFill>
                  </a:tcPr>
                </a:tc>
                <a:tc>
                  <a:txBody>
                    <a:bodyPr/>
                    <a:lstStyle/>
                    <a:p>
                      <a:r>
                        <a:rPr lang="en-CA" sz="1600" b="1" dirty="0" smtClean="0">
                          <a:latin typeface="Calibri" pitchFamily="34" charset="0"/>
                          <a:cs typeface="Calibri" pitchFamily="34" charset="0"/>
                        </a:rPr>
                        <a:t>New</a:t>
                      </a:r>
                      <a:r>
                        <a:rPr lang="en-CA" sz="1600" b="1" baseline="0" dirty="0" smtClean="0">
                          <a:latin typeface="Calibri" pitchFamily="34" charset="0"/>
                          <a:cs typeface="Calibri" pitchFamily="34" charset="0"/>
                        </a:rPr>
                        <a:t> Products and Services for 2030</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7.3%</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latin typeface="Calibri" pitchFamily="34" charset="0"/>
                          <a:cs typeface="Calibri" pitchFamily="34" charset="0"/>
                        </a:rPr>
                        <a:t>Gold</a:t>
                      </a:r>
                      <a:endParaRPr lang="en-CA" sz="1600" b="1" dirty="0">
                        <a:latin typeface="Calibri" pitchFamily="34" charset="0"/>
                        <a:cs typeface="Calibri" pitchFamily="34" charset="0"/>
                      </a:endParaRPr>
                    </a:p>
                  </a:txBody>
                  <a:tcPr>
                    <a:solidFill>
                      <a:srgbClr val="D4AB28"/>
                    </a:solidFill>
                  </a:tcPr>
                </a:tc>
                <a:tc>
                  <a:txBody>
                    <a:bodyPr/>
                    <a:lstStyle/>
                    <a:p>
                      <a:r>
                        <a:rPr lang="en-CA" sz="1600" b="1" dirty="0" smtClean="0">
                          <a:latin typeface="Calibri" pitchFamily="34" charset="0"/>
                          <a:cs typeface="Calibri" pitchFamily="34" charset="0"/>
                        </a:rPr>
                        <a:t>Anticipating</a:t>
                      </a:r>
                      <a:r>
                        <a:rPr lang="en-CA" sz="1600" b="1" baseline="0" dirty="0" smtClean="0">
                          <a:latin typeface="Calibri" pitchFamily="34" charset="0"/>
                          <a:cs typeface="Calibri" pitchFamily="34" charset="0"/>
                        </a:rPr>
                        <a:t> the Future of Information in 2030</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7.1%</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latin typeface="Calibri" pitchFamily="34" charset="0"/>
                          <a:cs typeface="Calibri" pitchFamily="34" charset="0"/>
                        </a:rPr>
                        <a:t>Orange</a:t>
                      </a:r>
                      <a:endParaRPr lang="en-CA" sz="1600" b="1" dirty="0">
                        <a:latin typeface="Calibri" pitchFamily="34" charset="0"/>
                        <a:cs typeface="Calibri" pitchFamily="34" charset="0"/>
                      </a:endParaRPr>
                    </a:p>
                  </a:txBody>
                  <a:tcPr>
                    <a:solidFill>
                      <a:srgbClr val="FF6600"/>
                    </a:solidFill>
                  </a:tcPr>
                </a:tc>
                <a:tc>
                  <a:txBody>
                    <a:bodyPr/>
                    <a:lstStyle/>
                    <a:p>
                      <a:r>
                        <a:rPr lang="en-CA" sz="1600" b="1" dirty="0" smtClean="0">
                          <a:latin typeface="Calibri" pitchFamily="34" charset="0"/>
                          <a:cs typeface="Calibri" pitchFamily="34" charset="0"/>
                        </a:rPr>
                        <a:t>Making IEEE More Diverse</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7.1%</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latin typeface="Calibri" pitchFamily="34" charset="0"/>
                          <a:cs typeface="Calibri" pitchFamily="34" charset="0"/>
                        </a:rPr>
                        <a:t>Yellow</a:t>
                      </a:r>
                      <a:endParaRPr lang="en-CA" sz="1600" b="1" dirty="0">
                        <a:latin typeface="Calibri" pitchFamily="34" charset="0"/>
                        <a:cs typeface="Calibri" pitchFamily="34" charset="0"/>
                      </a:endParaRPr>
                    </a:p>
                  </a:txBody>
                  <a:tcPr>
                    <a:solidFill>
                      <a:srgbClr val="FFFF00"/>
                    </a:solidFill>
                  </a:tcPr>
                </a:tc>
                <a:tc>
                  <a:txBody>
                    <a:bodyPr/>
                    <a:lstStyle/>
                    <a:p>
                      <a:r>
                        <a:rPr lang="en-CA" sz="1600" b="1" dirty="0" smtClean="0">
                          <a:latin typeface="Calibri" pitchFamily="34" charset="0"/>
                          <a:cs typeface="Calibri" pitchFamily="34" charset="0"/>
                        </a:rPr>
                        <a:t>Embrace</a:t>
                      </a:r>
                      <a:r>
                        <a:rPr lang="en-CA" sz="1600" b="1" baseline="0" dirty="0" smtClean="0">
                          <a:latin typeface="Calibri" pitchFamily="34" charset="0"/>
                          <a:cs typeface="Calibri" pitchFamily="34" charset="0"/>
                        </a:rPr>
                        <a:t> the Future of Technology</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7.1%</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latin typeface="Calibri" pitchFamily="34" charset="0"/>
                          <a:cs typeface="Calibri" pitchFamily="34" charset="0"/>
                        </a:rPr>
                        <a:t>Light Blue</a:t>
                      </a:r>
                      <a:endParaRPr lang="en-CA" sz="1600" b="1" dirty="0">
                        <a:latin typeface="Calibri" pitchFamily="34" charset="0"/>
                        <a:cs typeface="Calibri" pitchFamily="34" charset="0"/>
                      </a:endParaRPr>
                    </a:p>
                  </a:txBody>
                  <a:tcPr>
                    <a:solidFill>
                      <a:srgbClr val="33CCFF"/>
                    </a:solidFill>
                  </a:tcPr>
                </a:tc>
                <a:tc>
                  <a:txBody>
                    <a:bodyPr/>
                    <a:lstStyle/>
                    <a:p>
                      <a:r>
                        <a:rPr lang="en-CA" sz="1600" b="1" dirty="0" smtClean="0">
                          <a:latin typeface="Calibri" pitchFamily="34" charset="0"/>
                          <a:cs typeface="Calibri" pitchFamily="34" charset="0"/>
                        </a:rPr>
                        <a:t>Identifying our Core Businesses</a:t>
                      </a:r>
                      <a:r>
                        <a:rPr lang="en-CA" sz="1600" b="1" baseline="0" dirty="0" smtClean="0">
                          <a:latin typeface="Calibri" pitchFamily="34" charset="0"/>
                          <a:cs typeface="Calibri" pitchFamily="34" charset="0"/>
                        </a:rPr>
                        <a:t> for 2030</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6.2%</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r h="387696">
                <a:tc>
                  <a:txBody>
                    <a:bodyPr/>
                    <a:lstStyle/>
                    <a:p>
                      <a:pPr algn="ctr"/>
                      <a:r>
                        <a:rPr lang="en-CA" sz="1600" b="1" dirty="0" smtClean="0">
                          <a:latin typeface="Calibri" pitchFamily="34" charset="0"/>
                          <a:cs typeface="Calibri" pitchFamily="34" charset="0"/>
                        </a:rPr>
                        <a:t>Silver</a:t>
                      </a:r>
                      <a:endParaRPr lang="en-CA" sz="1600" b="1" dirty="0">
                        <a:latin typeface="Calibri" pitchFamily="34" charset="0"/>
                        <a:cs typeface="Calibri" pitchFamily="34" charset="0"/>
                      </a:endParaRPr>
                    </a:p>
                  </a:txBody>
                  <a:tcPr>
                    <a:solidFill>
                      <a:srgbClr val="C0C0C0"/>
                    </a:solidFill>
                  </a:tcPr>
                </a:tc>
                <a:tc>
                  <a:txBody>
                    <a:bodyPr/>
                    <a:lstStyle/>
                    <a:p>
                      <a:r>
                        <a:rPr lang="en-CA" sz="1600" b="1" dirty="0" smtClean="0">
                          <a:latin typeface="Calibri" pitchFamily="34" charset="0"/>
                          <a:cs typeface="Calibri" pitchFamily="34" charset="0"/>
                        </a:rPr>
                        <a:t>2030 Member Engagement</a:t>
                      </a:r>
                      <a:endParaRPr lang="en-CA" sz="1600" b="1" dirty="0">
                        <a:latin typeface="Calibri" pitchFamily="34" charset="0"/>
                        <a:cs typeface="Calibri" pitchFamily="34" charset="0"/>
                      </a:endParaRPr>
                    </a:p>
                  </a:txBody>
                  <a:tcPr/>
                </a:tc>
                <a:tc>
                  <a:txBody>
                    <a:bodyPr/>
                    <a:lstStyle/>
                    <a:p>
                      <a:pPr marL="0" algn="r" defTabSz="914400" rtl="0" eaLnBrk="1" fontAlgn="b" latinLnBrk="0" hangingPunct="1"/>
                      <a:r>
                        <a:rPr lang="en-CA" sz="1800" b="1" kern="1200" dirty="0" smtClean="0">
                          <a:solidFill>
                            <a:schemeClr val="dk1"/>
                          </a:solidFill>
                          <a:latin typeface="Calibri" pitchFamily="34" charset="0"/>
                          <a:ea typeface="+mn-ea"/>
                          <a:cs typeface="Calibri" pitchFamily="34" charset="0"/>
                        </a:rPr>
                        <a:t>5.8%</a:t>
                      </a:r>
                      <a:endParaRPr lang="en-CA" sz="1800" b="1" kern="1200" dirty="0">
                        <a:solidFill>
                          <a:schemeClr val="dk1"/>
                        </a:solidFill>
                        <a:latin typeface="Calibri" pitchFamily="34" charset="0"/>
                        <a:ea typeface="+mn-ea"/>
                        <a:cs typeface="Calibri" pitchFamily="34" charset="0"/>
                      </a:endParaRPr>
                    </a:p>
                  </a:txBody>
                  <a:tcPr marL="9525" marR="9525" marT="9525" marB="0" anchor="ctr"/>
                </a:tc>
              </a:tr>
            </a:tbl>
          </a:graphicData>
        </a:graphic>
      </p:graphicFrame>
      <p:sp>
        <p:nvSpPr>
          <p:cNvPr id="6"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18</a:t>
            </a:fld>
            <a:endParaRPr lang="en-US" sz="900" dirty="0">
              <a:solidFill>
                <a:schemeClr val="bg1">
                  <a:lumMod val="50000"/>
                </a:schemeClr>
              </a:solidFill>
            </a:endParaRPr>
          </a:p>
        </p:txBody>
      </p:sp>
    </p:spTree>
    <p:extLst>
      <p:ext uri="{BB962C8B-B14F-4D97-AF65-F5344CB8AC3E}">
        <p14:creationId xmlns:p14="http://schemas.microsoft.com/office/powerpoint/2010/main" val="31432385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0912" y="3505200"/>
            <a:ext cx="7909316" cy="1831853"/>
          </a:xfrm>
        </p:spPr>
        <p:txBody>
          <a:bodyPr/>
          <a:lstStyle/>
          <a:p>
            <a:r>
              <a:rPr lang="en-US" sz="2600" b="0" dirty="0" smtClean="0"/>
              <a:t>We started, in Puerto Rico, with a blank page and one compelling question </a:t>
            </a:r>
            <a:br>
              <a:rPr lang="en-US" sz="2600" b="0" dirty="0" smtClean="0"/>
            </a:br>
            <a:r>
              <a:rPr lang="en-US" sz="2600" b="0" dirty="0" smtClean="0"/>
              <a:t/>
            </a:r>
            <a:br>
              <a:rPr lang="en-US" sz="2600" b="0" dirty="0" smtClean="0"/>
            </a:br>
            <a:r>
              <a:rPr lang="en-US" sz="2600" b="0" dirty="0" smtClean="0"/>
              <a:t>We ended with 12 strategic topics, each with recommendations and perceived importance of recommendations</a:t>
            </a:r>
            <a:br>
              <a:rPr lang="en-US" sz="2600" b="0" dirty="0" smtClean="0"/>
            </a:br>
            <a:r>
              <a:rPr lang="en-US" sz="2600" b="0" dirty="0" smtClean="0"/>
              <a:t/>
            </a:r>
            <a:br>
              <a:rPr lang="en-US" sz="2600" b="0" dirty="0" smtClean="0"/>
            </a:br>
            <a:r>
              <a:rPr lang="en-US" sz="2600" b="0" dirty="0" smtClean="0"/>
              <a:t>We then reconvened in New Orleans</a:t>
            </a:r>
            <a:endParaRPr lang="en-US" sz="2600" b="0" dirty="0"/>
          </a:p>
        </p:txBody>
      </p:sp>
      <p:sp>
        <p:nvSpPr>
          <p:cNvPr id="8"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19</a:t>
            </a:fld>
            <a:endParaRPr lang="en-US" sz="900" dirty="0">
              <a:solidFill>
                <a:schemeClr val="bg1">
                  <a:lumMod val="50000"/>
                </a:schemeClr>
              </a:solidFill>
            </a:endParaRPr>
          </a:p>
        </p:txBody>
      </p:sp>
      <p:pic>
        <p:nvPicPr>
          <p:cNvPr id="9" name="Picture 8" descr="shutterstock_171804818.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52400" y="76200"/>
            <a:ext cx="3960600" cy="2642201"/>
          </a:xfrm>
          <a:prstGeom prst="rect">
            <a:avLst/>
          </a:prstGeom>
          <a:ln>
            <a:noFill/>
          </a:ln>
          <a:effectLst>
            <a:softEdge rad="112500"/>
          </a:effectLst>
        </p:spPr>
      </p:pic>
      <p:pic>
        <p:nvPicPr>
          <p:cNvPr id="10" name="Picture 9" descr="shutterstock_13603190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105400" y="76200"/>
            <a:ext cx="3960600" cy="2642201"/>
          </a:xfrm>
          <a:prstGeom prst="rect">
            <a:avLst/>
          </a:prstGeom>
          <a:ln>
            <a:noFill/>
          </a:ln>
          <a:effectLst>
            <a:softEdge rad="112500"/>
          </a:effectLst>
        </p:spPr>
      </p:pic>
    </p:spTree>
    <p:extLst>
      <p:ext uri="{BB962C8B-B14F-4D97-AF65-F5344CB8AC3E}">
        <p14:creationId xmlns:p14="http://schemas.microsoft.com/office/powerpoint/2010/main" val="222515350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Notes about this deck</a:t>
            </a:r>
            <a:endParaRPr lang="en-US" dirty="0"/>
          </a:p>
        </p:txBody>
      </p:sp>
      <p:sp>
        <p:nvSpPr>
          <p:cNvPr id="4" name="Content Placeholder 3"/>
          <p:cNvSpPr>
            <a:spLocks noGrp="1"/>
          </p:cNvSpPr>
          <p:nvPr>
            <p:ph sz="quarter" idx="14"/>
          </p:nvPr>
        </p:nvSpPr>
        <p:spPr>
          <a:xfrm>
            <a:off x="365760" y="1645920"/>
            <a:ext cx="8549640" cy="4389120"/>
          </a:xfrm>
        </p:spPr>
        <p:txBody>
          <a:bodyPr/>
          <a:lstStyle/>
          <a:p>
            <a:r>
              <a:rPr lang="en-US" dirty="0" smtClean="0"/>
              <a:t>This deck can be shared freely within the IEEE community</a:t>
            </a:r>
          </a:p>
          <a:p>
            <a:r>
              <a:rPr lang="en-US" dirty="0" smtClean="0"/>
              <a:t>It outlines the strategy work being done at the IEEE Board of Directors level in early 2015 for the whole of IEEE</a:t>
            </a:r>
          </a:p>
          <a:p>
            <a:r>
              <a:rPr lang="en-US" dirty="0" smtClean="0"/>
              <a:t>Feedback should be sent to </a:t>
            </a:r>
            <a:r>
              <a:rPr lang="en-US" u="sng" dirty="0" smtClean="0">
                <a:hlinkClick r:id="rId3"/>
              </a:rPr>
              <a:t>feedback2030</a:t>
            </a:r>
            <a:r>
              <a:rPr lang="en-US" u="sng" dirty="0">
                <a:hlinkClick r:id="rId3"/>
              </a:rPr>
              <a:t>@ieee.org</a:t>
            </a:r>
            <a:endParaRPr lang="en-US" dirty="0"/>
          </a:p>
        </p:txBody>
      </p:sp>
      <p:sp>
        <p:nvSpPr>
          <p:cNvPr id="2" name="Slide Number Placeholder 1"/>
          <p:cNvSpPr>
            <a:spLocks noGrp="1"/>
          </p:cNvSpPr>
          <p:nvPr>
            <p:ph type="sldNum" sz="quarter" idx="15"/>
          </p:nvPr>
        </p:nvSpPr>
        <p:spPr/>
        <p:txBody>
          <a:bodyPr/>
          <a:lstStyle/>
          <a:p>
            <a:pPr>
              <a:defRPr/>
            </a:pPr>
            <a:fld id="{54F15BC2-9D9F-4186-B28E-9D79A555319F}" type="slidenum">
              <a:rPr lang="en-US" smtClean="0"/>
              <a:pPr>
                <a:defRPr/>
              </a:pPr>
              <a:t>2</a:t>
            </a:fld>
            <a:endParaRPr lang="en-US" dirty="0"/>
          </a:p>
        </p:txBody>
      </p:sp>
    </p:spTree>
    <p:extLst>
      <p:ext uri="{BB962C8B-B14F-4D97-AF65-F5344CB8AC3E}">
        <p14:creationId xmlns:p14="http://schemas.microsoft.com/office/powerpoint/2010/main" val="322487685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Syntegration </a:t>
            </a:r>
            <a:br>
              <a:rPr lang="en-US" dirty="0" smtClean="0"/>
            </a:br>
            <a:r>
              <a:rPr lang="en-US" dirty="0" smtClean="0"/>
              <a:t>Session</a:t>
            </a:r>
            <a:endParaRPr lang="en-CA" dirty="0"/>
          </a:p>
        </p:txBody>
      </p:sp>
      <p:sp>
        <p:nvSpPr>
          <p:cNvPr id="3" name="Content Placeholder 2"/>
          <p:cNvSpPr>
            <a:spLocks noGrp="1"/>
          </p:cNvSpPr>
          <p:nvPr>
            <p:ph idx="1"/>
          </p:nvPr>
        </p:nvSpPr>
        <p:spPr>
          <a:xfrm>
            <a:off x="365125" y="1905000"/>
            <a:ext cx="8326438" cy="4386262"/>
          </a:xfrm>
        </p:spPr>
        <p:txBody>
          <a:bodyPr>
            <a:normAutofit fontScale="85000" lnSpcReduction="10000"/>
          </a:bodyPr>
          <a:lstStyle/>
          <a:p>
            <a:pPr>
              <a:lnSpc>
                <a:spcPct val="110000"/>
              </a:lnSpc>
            </a:pPr>
            <a:r>
              <a:rPr lang="en-US" sz="2800" dirty="0" smtClean="0"/>
              <a:t>One day session on 3 February </a:t>
            </a:r>
          </a:p>
          <a:p>
            <a:pPr>
              <a:lnSpc>
                <a:spcPct val="110000"/>
              </a:lnSpc>
            </a:pPr>
            <a:r>
              <a:rPr lang="en-US" sz="2800" dirty="0" smtClean="0"/>
              <a:t>A smaller group of 14 people</a:t>
            </a:r>
          </a:p>
          <a:p>
            <a:pPr lvl="1">
              <a:lnSpc>
                <a:spcPct val="110000"/>
              </a:lnSpc>
            </a:pPr>
            <a:r>
              <a:rPr lang="en-US" dirty="0" smtClean="0"/>
              <a:t>Ad Hoc Committee for IEEE in 2030 +</a:t>
            </a:r>
          </a:p>
          <a:p>
            <a:pPr>
              <a:lnSpc>
                <a:spcPct val="110000"/>
              </a:lnSpc>
            </a:pPr>
            <a:r>
              <a:rPr lang="en-US" sz="2800" dirty="0"/>
              <a:t>The group started with the synthesized content </a:t>
            </a:r>
            <a:r>
              <a:rPr lang="en-US" sz="2800" dirty="0" smtClean="0"/>
              <a:t>from January provided </a:t>
            </a:r>
            <a:r>
              <a:rPr lang="en-US" sz="2800" dirty="0"/>
              <a:t>by Syntegrity Group </a:t>
            </a:r>
            <a:endParaRPr lang="en-US" sz="2800" dirty="0" smtClean="0"/>
          </a:p>
          <a:p>
            <a:pPr>
              <a:lnSpc>
                <a:spcPct val="110000"/>
              </a:lnSpc>
            </a:pPr>
            <a:r>
              <a:rPr lang="en-US" sz="2800" dirty="0" smtClean="0"/>
              <a:t>Working in four teams – focused on four strategic objectives </a:t>
            </a:r>
          </a:p>
          <a:p>
            <a:pPr lvl="1">
              <a:lnSpc>
                <a:spcPct val="110000"/>
              </a:lnSpc>
            </a:pPr>
            <a:r>
              <a:rPr lang="en-US" dirty="0"/>
              <a:t>R</a:t>
            </a:r>
            <a:r>
              <a:rPr lang="en-US" dirty="0" smtClean="0"/>
              <a:t>efined and scoped the recommendations into a draft roadmap that honors the work done in Puerto Rico while adding clarity and realistic timelines and expectations</a:t>
            </a:r>
          </a:p>
        </p:txBody>
      </p:sp>
      <p:pic>
        <p:nvPicPr>
          <p:cNvPr id="5" name="Picture 4" descr="shutterstock_136031906.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76200"/>
            <a:ext cx="3048000" cy="2033016"/>
          </a:xfrm>
          <a:prstGeom prst="rect">
            <a:avLst/>
          </a:prstGeom>
        </p:spPr>
      </p:pic>
      <p:sp>
        <p:nvSpPr>
          <p:cNvPr id="6"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20</a:t>
            </a:fld>
            <a:endParaRPr lang="en-US" sz="900" dirty="0">
              <a:solidFill>
                <a:schemeClr val="bg1">
                  <a:lumMod val="50000"/>
                </a:schemeClr>
              </a:solidFill>
            </a:endParaRPr>
          </a:p>
        </p:txBody>
      </p:sp>
    </p:spTree>
    <p:extLst>
      <p:ext uri="{BB962C8B-B14F-4D97-AF65-F5344CB8AC3E}">
        <p14:creationId xmlns:p14="http://schemas.microsoft.com/office/powerpoint/2010/main" val="206971252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Syntegration Process</a:t>
            </a:r>
            <a:endParaRPr lang="en-US" dirty="0"/>
          </a:p>
        </p:txBody>
      </p:sp>
      <p:graphicFrame>
        <p:nvGraphicFramePr>
          <p:cNvPr id="4" name="Content Placeholder 5"/>
          <p:cNvGraphicFramePr>
            <a:graphicFrameLocks noGrp="1"/>
          </p:cNvGraphicFramePr>
          <p:nvPr>
            <p:extLst>
              <p:ext uri="{D42A27DB-BD31-4B8C-83A1-F6EECF244321}">
                <p14:modId xmlns:p14="http://schemas.microsoft.com/office/powerpoint/2010/main" val="3992546243"/>
              </p:ext>
            </p:extLst>
          </p:nvPr>
        </p:nvGraphicFramePr>
        <p:xfrm>
          <a:off x="533400" y="1676400"/>
          <a:ext cx="8216843" cy="4191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21</a:t>
            </a:fld>
            <a:endParaRPr lang="en-US" sz="900" dirty="0">
              <a:solidFill>
                <a:schemeClr val="bg1">
                  <a:lumMod val="5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Screen Shot 2015-02-07 at 10.31.49 AM.pn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85800" y="404471"/>
            <a:ext cx="5867400" cy="571390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4"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22</a:t>
            </a:fld>
            <a:endParaRPr lang="en-US" sz="900" dirty="0">
              <a:solidFill>
                <a:schemeClr val="bg1">
                  <a:lumMod val="50000"/>
                </a:schemeClr>
              </a:solidFill>
            </a:endParaRPr>
          </a:p>
        </p:txBody>
      </p:sp>
      <p:sp>
        <p:nvSpPr>
          <p:cNvPr id="2" name="TextBox 1"/>
          <p:cNvSpPr txBox="1"/>
          <p:nvPr/>
        </p:nvSpPr>
        <p:spPr>
          <a:xfrm>
            <a:off x="6858000" y="838200"/>
            <a:ext cx="2133600" cy="1200329"/>
          </a:xfrm>
          <a:prstGeom prst="rect">
            <a:avLst/>
          </a:prstGeom>
          <a:ln>
            <a:noFill/>
          </a:ln>
        </p:spPr>
        <p:txBody>
          <a:bodyPr wrap="square" rtlCol="0">
            <a:spAutoFit/>
          </a:bodyPr>
          <a:lstStyle/>
          <a:p>
            <a:r>
              <a:rPr lang="en-US" dirty="0" smtClean="0"/>
              <a:t>Each group completed this form for each recommendation</a:t>
            </a:r>
          </a:p>
        </p:txBody>
      </p:sp>
    </p:spTree>
    <p:extLst>
      <p:ext uri="{BB962C8B-B14F-4D97-AF65-F5344CB8AC3E}">
        <p14:creationId xmlns:p14="http://schemas.microsoft.com/office/powerpoint/2010/main" val="559840378"/>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pPr>
              <a:defRPr/>
            </a:pPr>
            <a:fld id="{E592BFF3-1780-45C6-9448-75F7C7AA508B}" type="slidenum">
              <a:rPr lang="en-US" smtClean="0"/>
              <a:pPr>
                <a:defRPr/>
              </a:pPr>
              <a:t>23</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215042551"/>
              </p:ext>
            </p:extLst>
          </p:nvPr>
        </p:nvGraphicFramePr>
        <p:xfrm>
          <a:off x="0" y="1036321"/>
          <a:ext cx="9144000" cy="6084019"/>
        </p:xfrm>
        <a:graphic>
          <a:graphicData uri="http://schemas.openxmlformats.org/drawingml/2006/table">
            <a:tbl>
              <a:tblPr firstRow="1" bandRow="1">
                <a:tableStyleId>{5C22544A-7EE6-4342-B048-85BDC9FD1C3A}</a:tableStyleId>
              </a:tblPr>
              <a:tblGrid>
                <a:gridCol w="2286000"/>
                <a:gridCol w="2286000"/>
                <a:gridCol w="2286000"/>
                <a:gridCol w="2286000"/>
              </a:tblGrid>
              <a:tr h="632119">
                <a:tc gridSpan="4">
                  <a:txBody>
                    <a:bodyPr/>
                    <a:lstStyle/>
                    <a:p>
                      <a:pPr algn="ctr"/>
                      <a:r>
                        <a:rPr lang="en-US" sz="1800" b="1" u="none" dirty="0" smtClean="0">
                          <a:solidFill>
                            <a:schemeClr val="tx1"/>
                          </a:solidFill>
                          <a:latin typeface="Calibri" pitchFamily="34" charset="0"/>
                        </a:rPr>
                        <a:t>IEEE is well-positioned for success in 2030 and continues to serve </a:t>
                      </a:r>
                      <a:br>
                        <a:rPr lang="en-US" sz="1800" b="1" u="none" dirty="0" smtClean="0">
                          <a:solidFill>
                            <a:schemeClr val="tx1"/>
                          </a:solidFill>
                          <a:latin typeface="Calibri" pitchFamily="34" charset="0"/>
                        </a:rPr>
                      </a:br>
                      <a:r>
                        <a:rPr lang="en-US" sz="1800" b="1" u="none" dirty="0" smtClean="0">
                          <a:solidFill>
                            <a:schemeClr val="tx1"/>
                          </a:solidFill>
                          <a:latin typeface="Calibri" pitchFamily="34" charset="0"/>
                        </a:rPr>
                        <a:t>the needs of technologists between now and then.</a:t>
                      </a: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92100" marR="0" indent="-292100" algn="l" defTabSz="914400" rtl="0" eaLnBrk="1" fontAlgn="auto" latinLnBrk="0" hangingPunct="1">
                        <a:lnSpc>
                          <a:spcPct val="100000"/>
                        </a:lnSpc>
                        <a:spcBef>
                          <a:spcPts val="0"/>
                        </a:spcBef>
                        <a:spcAft>
                          <a:spcPts val="0"/>
                        </a:spcAft>
                        <a:buClrTx/>
                        <a:buSzTx/>
                        <a:buFontTx/>
                        <a:buNone/>
                        <a:tabLst/>
                        <a:defRPr/>
                      </a:pPr>
                      <a:endParaRPr lang="en-US" sz="1700" b="1" baseline="0" dirty="0" smtClean="0">
                        <a:solidFill>
                          <a:schemeClr val="tx1"/>
                        </a:solidFill>
                        <a:latin typeface="Calibri" pitchFamily="34"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hMerge="1">
                  <a:txBody>
                    <a:bodyPr/>
                    <a:lstStyle/>
                    <a:p>
                      <a:pPr marL="292100" marR="0" indent="-292100" algn="l" defTabSz="914400" rtl="0" eaLnBrk="1" fontAlgn="auto" latinLnBrk="0" hangingPunct="1">
                        <a:lnSpc>
                          <a:spcPct val="100000"/>
                        </a:lnSpc>
                        <a:spcBef>
                          <a:spcPts val="0"/>
                        </a:spcBef>
                        <a:spcAft>
                          <a:spcPts val="0"/>
                        </a:spcAft>
                        <a:buClrTx/>
                        <a:buSzTx/>
                        <a:buFontTx/>
                        <a:buNone/>
                        <a:tabLst/>
                        <a:defRPr/>
                      </a:pPr>
                      <a:endParaRPr lang="en-US" sz="1700" b="1" baseline="0" dirty="0" smtClean="0">
                        <a:solidFill>
                          <a:schemeClr val="tx1"/>
                        </a:solidFill>
                        <a:latin typeface="Calibri" pitchFamily="34"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hMerge="1">
                  <a:txBody>
                    <a:bodyPr/>
                    <a:lstStyle/>
                    <a:p>
                      <a:pPr algn="ctr"/>
                      <a:endParaRPr lang="en-US" sz="1800" b="1" u="none" dirty="0" smtClean="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715751">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Calibri" pitchFamily="34" charset="0"/>
                          <a:ea typeface="+mn-ea"/>
                          <a:cs typeface="Arial" charset="0"/>
                        </a:rPr>
                        <a:t>[1]</a:t>
                      </a:r>
                      <a:r>
                        <a:rPr lang="en-US" sz="1800" b="1" kern="1200" baseline="0" dirty="0" smtClean="0">
                          <a:solidFill>
                            <a:schemeClr val="tx1"/>
                          </a:solidFill>
                          <a:latin typeface="Calibri" pitchFamily="34" charset="0"/>
                          <a:ea typeface="+mn-ea"/>
                          <a:cs typeface="Arial" charset="0"/>
                        </a:rPr>
                        <a:t> </a:t>
                      </a:r>
                      <a:r>
                        <a:rPr lang="en-US" sz="1800" b="1" kern="1200" dirty="0" smtClean="0">
                          <a:solidFill>
                            <a:schemeClr val="tx1"/>
                          </a:solidFill>
                          <a:latin typeface="Calibri" pitchFamily="34" charset="0"/>
                          <a:ea typeface="+mn-ea"/>
                          <a:cs typeface="Arial" charset="0"/>
                        </a:rPr>
                        <a:t>Create a Nimble, Flexible, Forward-looking</a:t>
                      </a:r>
                      <a:r>
                        <a:rPr lang="en-US" sz="1800" b="1" kern="1200" baseline="0" dirty="0" smtClean="0">
                          <a:solidFill>
                            <a:schemeClr val="tx1"/>
                          </a:solidFill>
                          <a:latin typeface="Calibri" pitchFamily="34" charset="0"/>
                          <a:ea typeface="+mn-ea"/>
                          <a:cs typeface="Arial" charset="0"/>
                        </a:rPr>
                        <a:t> Organization</a:t>
                      </a:r>
                      <a:endParaRPr lang="en-US" sz="1800" b="1" kern="1200" dirty="0" smtClean="0">
                        <a:solidFill>
                          <a:schemeClr val="tx1"/>
                        </a:solidFill>
                        <a:latin typeface="Calibri" pitchFamily="34" charset="0"/>
                        <a:ea typeface="+mn-ea"/>
                        <a:cs typeface="Arial" charset="0"/>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CDDD"/>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Calibri" pitchFamily="34" charset="0"/>
                          <a:ea typeface="+mn-ea"/>
                          <a:cs typeface="Arial" charset="0"/>
                        </a:rPr>
                        <a:t>[2] Foster Public Imperatives</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Calibri" pitchFamily="34" charset="0"/>
                          <a:ea typeface="+mn-ea"/>
                          <a:cs typeface="Arial" charset="0"/>
                        </a:rPr>
                        <a:t>[3] Foster Diverse Technical Communities with Industry, Government, and Academia</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Calibri" pitchFamily="34" charset="0"/>
                          <a:ea typeface="+mn-ea"/>
                          <a:cs typeface="Arial" charset="0"/>
                        </a:rPr>
                        <a:t>[4] Empower the Discovery, Development and Delivery of Cutting-edge Products and Services</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CAE0"/>
                    </a:solidFill>
                  </a:tcPr>
                </a:tc>
              </a:tr>
              <a:tr h="331110">
                <a:tc gridSpan="4">
                  <a:txBody>
                    <a:bodyPr/>
                    <a:lstStyle/>
                    <a:p>
                      <a:pPr algn="ctr"/>
                      <a:r>
                        <a:rPr lang="en-US" sz="1600" b="1" kern="1200" dirty="0" smtClean="0">
                          <a:solidFill>
                            <a:schemeClr val="tx1"/>
                          </a:solidFill>
                          <a:latin typeface="Calibri" pitchFamily="34" charset="0"/>
                          <a:ea typeface="+mn-ea"/>
                          <a:cs typeface="+mn-cs"/>
                        </a:rPr>
                        <a:t>Strategies</a:t>
                      </a:r>
                      <a:endParaRPr lang="en-US" sz="1800" b="1" kern="1200" dirty="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algn="ctr"/>
                      <a:endParaRPr lang="en-US" sz="1800" b="1" kern="1200" dirty="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371300">
                <a:tc>
                  <a:txBody>
                    <a:bodyPr/>
                    <a:lstStyle/>
                    <a:p>
                      <a:pPr marL="0" indent="0">
                        <a:spcBef>
                          <a:spcPts val="400"/>
                        </a:spcBef>
                        <a:spcAft>
                          <a:spcPts val="400"/>
                        </a:spcAft>
                        <a:buFont typeface="+mj-lt"/>
                        <a:buNone/>
                      </a:pPr>
                      <a:endParaRPr lang="en-US" sz="1400" b="0" kern="1200" baseline="0" dirty="0" smtClean="0">
                        <a:solidFill>
                          <a:schemeClr val="tx1"/>
                        </a:solidFill>
                        <a:latin typeface="Calibri" pitchFamily="34" charset="0"/>
                        <a:ea typeface="+mn-ea"/>
                        <a:cs typeface="+mn-cs"/>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400"/>
                        </a:spcBef>
                        <a:spcAft>
                          <a:spcPts val="400"/>
                        </a:spcAft>
                        <a:buFont typeface="+mj-lt"/>
                        <a:buNone/>
                      </a:pPr>
                      <a:endParaRPr lang="en-US" sz="1600" b="1" baseline="0" dirty="0" smtClean="0">
                        <a:solidFill>
                          <a:schemeClr val="tx1"/>
                        </a:solidFill>
                        <a:latin typeface="Calibri" pitchFamily="34" charset="0"/>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650" indent="-120650">
                        <a:spcBef>
                          <a:spcPts val="400"/>
                        </a:spcBef>
                        <a:spcAft>
                          <a:spcPts val="400"/>
                        </a:spcAft>
                        <a:buFont typeface="+mj-lt"/>
                        <a:buAutoNum type="alphaUcPeriod"/>
                      </a:pPr>
                      <a:endParaRPr lang="en-US" sz="1600" b="1" kern="1200" baseline="0" dirty="0" smtClean="0">
                        <a:solidFill>
                          <a:schemeClr val="tx1"/>
                        </a:solidFill>
                        <a:latin typeface="Calibri" pitchFamily="34" charset="0"/>
                        <a:ea typeface="+mn-ea"/>
                        <a:cs typeface="+mn-cs"/>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400"/>
                        </a:spcBef>
                        <a:spcAft>
                          <a:spcPts val="400"/>
                        </a:spcAft>
                        <a:buFont typeface="+mj-lt"/>
                        <a:buNone/>
                      </a:pPr>
                      <a:endParaRPr lang="en-US" sz="1600" b="1" kern="1200" baseline="0" dirty="0" smtClean="0">
                        <a:solidFill>
                          <a:schemeClr val="tx1"/>
                        </a:solidFill>
                        <a:latin typeface="Calibri" pitchFamily="34" charset="0"/>
                        <a:ea typeface="+mn-ea"/>
                        <a:cs typeface="+mn-cs"/>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7" name="Title 1"/>
          <p:cNvSpPr>
            <a:spLocks noGrp="1"/>
          </p:cNvSpPr>
          <p:nvPr>
            <p:ph type="title"/>
          </p:nvPr>
        </p:nvSpPr>
        <p:spPr>
          <a:xfrm>
            <a:off x="76200" y="0"/>
            <a:ext cx="9540876" cy="1076325"/>
          </a:xfrm>
        </p:spPr>
        <p:txBody>
          <a:bodyPr/>
          <a:lstStyle/>
          <a:p>
            <a:r>
              <a:rPr lang="en-US" sz="3000" dirty="0" smtClean="0"/>
              <a:t>What emerged …</a:t>
            </a:r>
            <a:endParaRPr lang="en-CA" sz="3000" dirty="0"/>
          </a:p>
        </p:txBody>
      </p:sp>
    </p:spTree>
    <p:extLst>
      <p:ext uri="{BB962C8B-B14F-4D97-AF65-F5344CB8AC3E}">
        <p14:creationId xmlns:p14="http://schemas.microsoft.com/office/powerpoint/2010/main" val="386589448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9067800" cy="1076325"/>
          </a:xfrm>
        </p:spPr>
        <p:txBody>
          <a:bodyPr/>
          <a:lstStyle/>
          <a:p>
            <a:r>
              <a:rPr lang="en-US" sz="3000" dirty="0" smtClean="0"/>
              <a:t>What emerged …</a:t>
            </a:r>
            <a:endParaRPr lang="en-CA" sz="3000"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pPr>
              <a:defRPr/>
            </a:pPr>
            <a:fld id="{E592BFF3-1780-45C6-9448-75F7C7AA508B}" type="slidenum">
              <a:rPr lang="en-US" smtClean="0"/>
              <a:pPr>
                <a:defRPr/>
              </a:pPr>
              <a:t>24</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71014048"/>
              </p:ext>
            </p:extLst>
          </p:nvPr>
        </p:nvGraphicFramePr>
        <p:xfrm>
          <a:off x="0" y="1036321"/>
          <a:ext cx="9144000" cy="5821678"/>
        </p:xfrm>
        <a:graphic>
          <a:graphicData uri="http://schemas.openxmlformats.org/drawingml/2006/table">
            <a:tbl>
              <a:tblPr firstRow="1" bandRow="1">
                <a:tableStyleId>{5C22544A-7EE6-4342-B048-85BDC9FD1C3A}</a:tableStyleId>
              </a:tblPr>
              <a:tblGrid>
                <a:gridCol w="2286000"/>
                <a:gridCol w="2286000"/>
                <a:gridCol w="2286000"/>
                <a:gridCol w="2286000"/>
              </a:tblGrid>
              <a:tr h="191771">
                <a:tc gridSpan="4">
                  <a:txBody>
                    <a:bodyPr/>
                    <a:lstStyle/>
                    <a:p>
                      <a:pPr algn="ctr"/>
                      <a:r>
                        <a:rPr lang="en-US" sz="1800" b="1" u="none" dirty="0" smtClean="0">
                          <a:solidFill>
                            <a:schemeClr val="tx1"/>
                          </a:solidFill>
                          <a:latin typeface="Calibri" pitchFamily="34" charset="0"/>
                        </a:rPr>
                        <a:t>IEEE is well-positioned for success in 2030 and continues to serve </a:t>
                      </a:r>
                      <a:br>
                        <a:rPr lang="en-US" sz="1800" b="1" u="none" dirty="0" smtClean="0">
                          <a:solidFill>
                            <a:schemeClr val="tx1"/>
                          </a:solidFill>
                          <a:latin typeface="Calibri" pitchFamily="34" charset="0"/>
                        </a:rPr>
                      </a:br>
                      <a:r>
                        <a:rPr lang="en-US" sz="1800" b="1" u="none" dirty="0" smtClean="0">
                          <a:solidFill>
                            <a:schemeClr val="tx1"/>
                          </a:solidFill>
                          <a:latin typeface="Calibri" pitchFamily="34" charset="0"/>
                        </a:rPr>
                        <a:t>the needs of technologists between now and then.</a:t>
                      </a: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92100" marR="0" indent="-292100" algn="l" defTabSz="914400" rtl="0" eaLnBrk="1" fontAlgn="auto" latinLnBrk="0" hangingPunct="1">
                        <a:lnSpc>
                          <a:spcPct val="100000"/>
                        </a:lnSpc>
                        <a:spcBef>
                          <a:spcPts val="0"/>
                        </a:spcBef>
                        <a:spcAft>
                          <a:spcPts val="0"/>
                        </a:spcAft>
                        <a:buClrTx/>
                        <a:buSzTx/>
                        <a:buFontTx/>
                        <a:buNone/>
                        <a:tabLst/>
                        <a:defRPr/>
                      </a:pPr>
                      <a:endParaRPr lang="en-US" sz="1700" b="1" baseline="0" dirty="0" smtClean="0">
                        <a:solidFill>
                          <a:schemeClr val="tx1"/>
                        </a:solidFill>
                        <a:latin typeface="Calibri" pitchFamily="34"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hMerge="1">
                  <a:txBody>
                    <a:bodyPr/>
                    <a:lstStyle/>
                    <a:p>
                      <a:pPr marL="292100" marR="0" indent="-292100" algn="l" defTabSz="914400" rtl="0" eaLnBrk="1" fontAlgn="auto" latinLnBrk="0" hangingPunct="1">
                        <a:lnSpc>
                          <a:spcPct val="100000"/>
                        </a:lnSpc>
                        <a:spcBef>
                          <a:spcPts val="0"/>
                        </a:spcBef>
                        <a:spcAft>
                          <a:spcPts val="0"/>
                        </a:spcAft>
                        <a:buClrTx/>
                        <a:buSzTx/>
                        <a:buFontTx/>
                        <a:buNone/>
                        <a:tabLst/>
                        <a:defRPr/>
                      </a:pPr>
                      <a:endParaRPr lang="en-US" sz="1700" b="1" baseline="0" dirty="0" smtClean="0">
                        <a:solidFill>
                          <a:schemeClr val="tx1"/>
                        </a:solidFill>
                        <a:latin typeface="Calibri" pitchFamily="34"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hMerge="1">
                  <a:txBody>
                    <a:bodyPr/>
                    <a:lstStyle/>
                    <a:p>
                      <a:pPr algn="ctr"/>
                      <a:endParaRPr lang="en-US" sz="1800" b="1" u="none" dirty="0" smtClean="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3771">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Calibri" pitchFamily="34" charset="0"/>
                          <a:ea typeface="+mn-ea"/>
                          <a:cs typeface="Arial" charset="0"/>
                        </a:rPr>
                        <a:t>[1]</a:t>
                      </a:r>
                      <a:r>
                        <a:rPr lang="en-US" sz="1800" b="1" kern="1200" baseline="0" dirty="0" smtClean="0">
                          <a:solidFill>
                            <a:schemeClr val="tx1"/>
                          </a:solidFill>
                          <a:latin typeface="Calibri" pitchFamily="34" charset="0"/>
                          <a:ea typeface="+mn-ea"/>
                          <a:cs typeface="Arial" charset="0"/>
                        </a:rPr>
                        <a:t> </a:t>
                      </a:r>
                      <a:r>
                        <a:rPr lang="en-US" sz="1800" b="1" kern="1200" dirty="0" smtClean="0">
                          <a:solidFill>
                            <a:schemeClr val="tx1"/>
                          </a:solidFill>
                          <a:latin typeface="Calibri" pitchFamily="34" charset="0"/>
                          <a:ea typeface="+mn-ea"/>
                          <a:cs typeface="Arial" charset="0"/>
                        </a:rPr>
                        <a:t>Create a Nimble, Flexible, Forward-looking</a:t>
                      </a:r>
                      <a:r>
                        <a:rPr lang="en-US" sz="1800" b="1" kern="1200" baseline="0" dirty="0" smtClean="0">
                          <a:solidFill>
                            <a:schemeClr val="tx1"/>
                          </a:solidFill>
                          <a:latin typeface="Calibri" pitchFamily="34" charset="0"/>
                          <a:ea typeface="+mn-ea"/>
                          <a:cs typeface="Arial" charset="0"/>
                        </a:rPr>
                        <a:t> Organization</a:t>
                      </a:r>
                      <a:endParaRPr lang="en-US" sz="1800" b="1" kern="1200" dirty="0" smtClean="0">
                        <a:solidFill>
                          <a:schemeClr val="tx1"/>
                        </a:solidFill>
                        <a:latin typeface="Calibri" pitchFamily="34" charset="0"/>
                        <a:ea typeface="+mn-ea"/>
                        <a:cs typeface="Arial" charset="0"/>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CDDD"/>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Calibri" pitchFamily="34" charset="0"/>
                          <a:ea typeface="+mn-ea"/>
                          <a:cs typeface="Arial" charset="0"/>
                        </a:rPr>
                        <a:t>[2] Foster Public Imperatives</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Calibri" pitchFamily="34" charset="0"/>
                          <a:ea typeface="+mn-ea"/>
                          <a:cs typeface="Arial" charset="0"/>
                        </a:rPr>
                        <a:t>[3] Foster Diverse Technical Communities with Industry, Government, and Academia</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tx1"/>
                          </a:solidFill>
                          <a:latin typeface="Calibri" pitchFamily="34" charset="0"/>
                          <a:ea typeface="+mn-ea"/>
                          <a:cs typeface="Arial" charset="0"/>
                        </a:rPr>
                        <a:t>[4] Empower the Discovery, Development and Delivery of Cutting-edge Products and Services</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CAE0"/>
                    </a:solidFill>
                  </a:tcPr>
                </a:tc>
              </a:tr>
              <a:tr h="322548">
                <a:tc gridSpan="4">
                  <a:txBody>
                    <a:bodyPr/>
                    <a:lstStyle/>
                    <a:p>
                      <a:pPr algn="ctr"/>
                      <a:r>
                        <a:rPr lang="en-US" sz="1600" b="1" kern="1200" dirty="0" smtClean="0">
                          <a:solidFill>
                            <a:schemeClr val="tx1"/>
                          </a:solidFill>
                          <a:latin typeface="Calibri" pitchFamily="34" charset="0"/>
                          <a:ea typeface="+mn-ea"/>
                          <a:cs typeface="+mn-cs"/>
                        </a:rPr>
                        <a:t>Strategies</a:t>
                      </a:r>
                      <a:endParaRPr lang="en-US" sz="1800" b="1" kern="1200" dirty="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algn="ctr"/>
                      <a:endParaRPr lang="en-US" sz="1800" b="1" kern="1200" dirty="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08959">
                <a:tc>
                  <a:txBody>
                    <a:bodyPr/>
                    <a:lstStyle/>
                    <a:p>
                      <a:pPr marL="0" indent="0">
                        <a:spcBef>
                          <a:spcPts val="400"/>
                        </a:spcBef>
                        <a:spcAft>
                          <a:spcPts val="400"/>
                        </a:spcAft>
                        <a:buFont typeface="+mj-lt"/>
                        <a:buNone/>
                      </a:pPr>
                      <a:r>
                        <a:rPr lang="en-US" sz="1600" b="1" kern="1200" baseline="0" dirty="0" smtClean="0">
                          <a:solidFill>
                            <a:schemeClr val="bg2">
                              <a:lumMod val="50000"/>
                            </a:schemeClr>
                          </a:solidFill>
                          <a:latin typeface="Calibri" pitchFamily="34" charset="0"/>
                          <a:ea typeface="+mn-ea"/>
                          <a:cs typeface="+mn-cs"/>
                        </a:rPr>
                        <a:t>Brown 1, 2</a:t>
                      </a:r>
                    </a:p>
                    <a:p>
                      <a:pPr marL="0" indent="0">
                        <a:spcBef>
                          <a:spcPts val="400"/>
                        </a:spcBef>
                        <a:spcAft>
                          <a:spcPts val="400"/>
                        </a:spcAft>
                        <a:buFont typeface="+mj-lt"/>
                        <a:buNone/>
                      </a:pPr>
                      <a:r>
                        <a:rPr lang="en-US" sz="1600" b="1" kern="1200" baseline="0" dirty="0" smtClean="0">
                          <a:solidFill>
                            <a:schemeClr val="accent5">
                              <a:lumMod val="60000"/>
                              <a:lumOff val="40000"/>
                            </a:schemeClr>
                          </a:solidFill>
                          <a:latin typeface="Calibri" pitchFamily="34" charset="0"/>
                          <a:ea typeface="+mn-ea"/>
                          <a:cs typeface="+mn-cs"/>
                        </a:rPr>
                        <a:t>Light Blue 1</a:t>
                      </a:r>
                    </a:p>
                    <a:p>
                      <a:pPr marL="0" indent="0">
                        <a:spcBef>
                          <a:spcPts val="400"/>
                        </a:spcBef>
                        <a:spcAft>
                          <a:spcPts val="400"/>
                        </a:spcAft>
                        <a:buFont typeface="+mj-lt"/>
                        <a:buNone/>
                      </a:pPr>
                      <a:r>
                        <a:rPr lang="en-US" sz="1600" b="1" kern="1200" baseline="0" dirty="0" smtClean="0">
                          <a:solidFill>
                            <a:schemeClr val="accent3">
                              <a:lumMod val="75000"/>
                            </a:schemeClr>
                          </a:solidFill>
                          <a:latin typeface="Calibri" pitchFamily="34" charset="0"/>
                          <a:ea typeface="+mn-ea"/>
                          <a:cs typeface="+mn-cs"/>
                        </a:rPr>
                        <a:t>Green 1, 3</a:t>
                      </a:r>
                    </a:p>
                    <a:p>
                      <a:pPr marL="0" indent="0">
                        <a:spcBef>
                          <a:spcPts val="400"/>
                        </a:spcBef>
                        <a:spcAft>
                          <a:spcPts val="400"/>
                        </a:spcAft>
                        <a:buFont typeface="+mj-lt"/>
                        <a:buNone/>
                      </a:pPr>
                      <a:endParaRPr lang="en-US" sz="1400" b="0" kern="1200" baseline="0" dirty="0" smtClean="0">
                        <a:solidFill>
                          <a:schemeClr val="tx1"/>
                        </a:solidFill>
                        <a:latin typeface="Calibri" pitchFamily="34" charset="0"/>
                        <a:ea typeface="+mn-ea"/>
                        <a:cs typeface="+mn-cs"/>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400"/>
                        </a:spcBef>
                        <a:spcAft>
                          <a:spcPts val="400"/>
                        </a:spcAft>
                        <a:buFont typeface="+mj-lt"/>
                        <a:buNone/>
                      </a:pPr>
                      <a:r>
                        <a:rPr lang="en-US" sz="1600" b="1" kern="1200" baseline="0" dirty="0" smtClean="0">
                          <a:solidFill>
                            <a:schemeClr val="tx1"/>
                          </a:solidFill>
                          <a:latin typeface="Calibri" pitchFamily="34" charset="0"/>
                          <a:ea typeface="+mn-ea"/>
                          <a:cs typeface="+mn-cs"/>
                        </a:rPr>
                        <a:t>White 1, 2, 3</a:t>
                      </a:r>
                    </a:p>
                    <a:p>
                      <a:pPr marL="0" marR="0" indent="0" algn="l" defTabSz="457200" rtl="0" eaLnBrk="1" fontAlgn="auto" latinLnBrk="0" hangingPunct="1">
                        <a:lnSpc>
                          <a:spcPct val="100000"/>
                        </a:lnSpc>
                        <a:spcBef>
                          <a:spcPts val="400"/>
                        </a:spcBef>
                        <a:spcAft>
                          <a:spcPts val="400"/>
                        </a:spcAft>
                        <a:buClrTx/>
                        <a:buSzTx/>
                        <a:buFont typeface="+mj-lt"/>
                        <a:buNone/>
                        <a:tabLst/>
                        <a:defRPr/>
                      </a:pPr>
                      <a:r>
                        <a:rPr lang="en-US" sz="1600" b="1" kern="1200" baseline="0" dirty="0" smtClean="0">
                          <a:solidFill>
                            <a:srgbClr val="0000FF"/>
                          </a:solidFill>
                          <a:latin typeface="Calibri" pitchFamily="34" charset="0"/>
                          <a:ea typeface="+mn-ea"/>
                          <a:cs typeface="+mn-cs"/>
                        </a:rPr>
                        <a:t>Dark Blue 1, 2, 3, Other Ideas</a:t>
                      </a:r>
                    </a:p>
                    <a:p>
                      <a:pPr marL="0" indent="0">
                        <a:spcBef>
                          <a:spcPts val="400"/>
                        </a:spcBef>
                        <a:spcAft>
                          <a:spcPts val="400"/>
                        </a:spcAft>
                        <a:buFont typeface="+mj-lt"/>
                        <a:buNone/>
                      </a:pPr>
                      <a:r>
                        <a:rPr lang="en-US" sz="1600" b="1" kern="1200" baseline="0" dirty="0" smtClean="0">
                          <a:solidFill>
                            <a:schemeClr val="tx1"/>
                          </a:solidFill>
                          <a:latin typeface="Calibri" pitchFamily="34" charset="0"/>
                          <a:ea typeface="+mn-ea"/>
                          <a:cs typeface="+mn-cs"/>
                        </a:rPr>
                        <a:t>Green 2</a:t>
                      </a:r>
                    </a:p>
                    <a:p>
                      <a:pPr marL="0" indent="0">
                        <a:spcBef>
                          <a:spcPts val="400"/>
                        </a:spcBef>
                        <a:spcAft>
                          <a:spcPts val="400"/>
                        </a:spcAft>
                        <a:buFont typeface="+mj-lt"/>
                        <a:buNone/>
                      </a:pPr>
                      <a:r>
                        <a:rPr lang="en-US" sz="1600" b="1" kern="1200" baseline="0" dirty="0" smtClean="0">
                          <a:solidFill>
                            <a:schemeClr val="tx1"/>
                          </a:solidFill>
                          <a:latin typeface="Calibri" pitchFamily="34" charset="0"/>
                          <a:ea typeface="+mn-ea"/>
                          <a:cs typeface="+mn-cs"/>
                        </a:rPr>
                        <a:t>Revised PS session recommendations</a:t>
                      </a:r>
                      <a:endParaRPr lang="en-US" sz="1600" b="1" baseline="0" dirty="0" smtClean="0">
                        <a:solidFill>
                          <a:schemeClr val="tx1"/>
                        </a:solidFill>
                        <a:latin typeface="Calibri" pitchFamily="34" charset="0"/>
                      </a:endParaRPr>
                    </a:p>
                    <a:p>
                      <a:pPr marL="120650" marR="0" indent="-120650" algn="l" defTabSz="914400" rtl="0" eaLnBrk="1" fontAlgn="auto" latinLnBrk="0" hangingPunct="1">
                        <a:lnSpc>
                          <a:spcPct val="100000"/>
                        </a:lnSpc>
                        <a:spcBef>
                          <a:spcPts val="400"/>
                        </a:spcBef>
                        <a:spcAft>
                          <a:spcPts val="400"/>
                        </a:spcAft>
                        <a:buClrTx/>
                        <a:buSzTx/>
                        <a:buFont typeface="+mj-lt"/>
                        <a:buAutoNum type="alphaUcPeriod"/>
                        <a:tabLst/>
                        <a:defRPr/>
                      </a:pPr>
                      <a:endParaRPr lang="en-US" sz="1600" b="1" baseline="0" dirty="0" smtClean="0">
                        <a:solidFill>
                          <a:schemeClr val="tx1"/>
                        </a:solidFill>
                        <a:latin typeface="Calibri" pitchFamily="34" charset="0"/>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400"/>
                        </a:spcBef>
                        <a:spcAft>
                          <a:spcPts val="400"/>
                        </a:spcAft>
                        <a:buFont typeface="+mj-lt"/>
                        <a:buNone/>
                      </a:pPr>
                      <a:r>
                        <a:rPr lang="en-US" sz="1600" b="1" kern="1200" baseline="0" dirty="0" smtClean="0">
                          <a:solidFill>
                            <a:schemeClr val="accent4">
                              <a:lumMod val="60000"/>
                              <a:lumOff val="40000"/>
                            </a:schemeClr>
                          </a:solidFill>
                          <a:latin typeface="Calibri" pitchFamily="34" charset="0"/>
                          <a:ea typeface="+mn-ea"/>
                          <a:cs typeface="+mn-cs"/>
                        </a:rPr>
                        <a:t>Purple 1, 2, 4</a:t>
                      </a:r>
                    </a:p>
                    <a:p>
                      <a:pPr marL="0" indent="0">
                        <a:spcBef>
                          <a:spcPts val="400"/>
                        </a:spcBef>
                        <a:spcAft>
                          <a:spcPts val="400"/>
                        </a:spcAft>
                        <a:buFont typeface="+mj-lt"/>
                        <a:buNone/>
                      </a:pPr>
                      <a:r>
                        <a:rPr lang="en-US" sz="1600" b="1" kern="1200" baseline="0" dirty="0" smtClean="0">
                          <a:solidFill>
                            <a:schemeClr val="tx1"/>
                          </a:solidFill>
                          <a:latin typeface="Calibri" pitchFamily="34" charset="0"/>
                          <a:ea typeface="+mn-ea"/>
                          <a:cs typeface="+mn-cs"/>
                        </a:rPr>
                        <a:t>Black 1, 2, 3</a:t>
                      </a:r>
                    </a:p>
                    <a:p>
                      <a:pPr marL="0" indent="0">
                        <a:spcBef>
                          <a:spcPts val="400"/>
                        </a:spcBef>
                        <a:spcAft>
                          <a:spcPts val="400"/>
                        </a:spcAft>
                        <a:buFont typeface="+mj-lt"/>
                        <a:buNone/>
                      </a:pPr>
                      <a:r>
                        <a:rPr lang="en-US" sz="1600" b="1" kern="1200" baseline="0" dirty="0" smtClean="0">
                          <a:solidFill>
                            <a:schemeClr val="accent2">
                              <a:lumMod val="75000"/>
                            </a:schemeClr>
                          </a:solidFill>
                          <a:latin typeface="Calibri" pitchFamily="34" charset="0"/>
                          <a:ea typeface="+mn-ea"/>
                          <a:cs typeface="+mn-cs"/>
                        </a:rPr>
                        <a:t>Orange 2, 3, Other Ideas</a:t>
                      </a:r>
                    </a:p>
                    <a:p>
                      <a:pPr marL="0" indent="0">
                        <a:spcBef>
                          <a:spcPts val="400"/>
                        </a:spcBef>
                        <a:spcAft>
                          <a:spcPts val="400"/>
                        </a:spcAft>
                        <a:buFont typeface="+mj-lt"/>
                        <a:buNone/>
                      </a:pPr>
                      <a:r>
                        <a:rPr lang="en-US" sz="1600" b="1" kern="1200" baseline="0" dirty="0" smtClean="0">
                          <a:solidFill>
                            <a:schemeClr val="tx1"/>
                          </a:solidFill>
                          <a:latin typeface="Calibri" pitchFamily="34" charset="0"/>
                          <a:ea typeface="+mn-ea"/>
                          <a:cs typeface="+mn-cs"/>
                        </a:rPr>
                        <a:t>Revised recommendations from </a:t>
                      </a:r>
                      <a:r>
                        <a:rPr lang="en-US" sz="1600" b="1" kern="1200" baseline="0" dirty="0" smtClean="0">
                          <a:solidFill>
                            <a:schemeClr val="accent2">
                              <a:lumMod val="75000"/>
                            </a:schemeClr>
                          </a:solidFill>
                          <a:latin typeface="Calibri" pitchFamily="34" charset="0"/>
                          <a:ea typeface="+mn-ea"/>
                          <a:cs typeface="+mn-cs"/>
                        </a:rPr>
                        <a:t>Orange 1, 2, 3, Other Ideas, </a:t>
                      </a:r>
                      <a:r>
                        <a:rPr lang="en-US" sz="1600" b="1" kern="1200" baseline="0" dirty="0" smtClean="0">
                          <a:solidFill>
                            <a:schemeClr val="accent4">
                              <a:lumMod val="60000"/>
                              <a:lumOff val="40000"/>
                            </a:schemeClr>
                          </a:solidFill>
                          <a:latin typeface="Calibri" pitchFamily="34" charset="0"/>
                          <a:ea typeface="+mn-ea"/>
                          <a:cs typeface="+mn-cs"/>
                        </a:rPr>
                        <a:t>Purple 1, 2, 3, Black 1, 2</a:t>
                      </a:r>
                    </a:p>
                    <a:p>
                      <a:pPr marL="120650" indent="-120650">
                        <a:spcBef>
                          <a:spcPts val="400"/>
                        </a:spcBef>
                        <a:spcAft>
                          <a:spcPts val="400"/>
                        </a:spcAft>
                        <a:buFont typeface="+mj-lt"/>
                        <a:buAutoNum type="alphaUcPeriod"/>
                      </a:pPr>
                      <a:endParaRPr lang="en-US" sz="1600" b="1" kern="1200" baseline="0" dirty="0" smtClean="0">
                        <a:solidFill>
                          <a:schemeClr val="tx1"/>
                        </a:solidFill>
                        <a:latin typeface="Calibri" pitchFamily="34" charset="0"/>
                        <a:ea typeface="+mn-ea"/>
                        <a:cs typeface="+mn-cs"/>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spcBef>
                          <a:spcPts val="400"/>
                        </a:spcBef>
                        <a:spcAft>
                          <a:spcPts val="400"/>
                        </a:spcAft>
                        <a:buFont typeface="+mj-lt"/>
                        <a:buNone/>
                      </a:pPr>
                      <a:r>
                        <a:rPr lang="en-US" sz="1600" b="1" kern="1200" baseline="0" dirty="0" smtClean="0">
                          <a:solidFill>
                            <a:schemeClr val="bg1">
                              <a:lumMod val="50000"/>
                            </a:schemeClr>
                          </a:solidFill>
                          <a:latin typeface="Calibri" pitchFamily="34" charset="0"/>
                          <a:ea typeface="+mn-ea"/>
                          <a:cs typeface="+mn-cs"/>
                        </a:rPr>
                        <a:t>Silver 1</a:t>
                      </a:r>
                    </a:p>
                    <a:p>
                      <a:pPr marL="0" indent="0">
                        <a:spcBef>
                          <a:spcPts val="400"/>
                        </a:spcBef>
                        <a:spcAft>
                          <a:spcPts val="400"/>
                        </a:spcAft>
                        <a:buFont typeface="+mj-lt"/>
                        <a:buNone/>
                      </a:pPr>
                      <a:r>
                        <a:rPr lang="en-US" sz="1600" b="1" kern="1200" baseline="0" dirty="0" smtClean="0">
                          <a:solidFill>
                            <a:srgbClr val="FF0000"/>
                          </a:solidFill>
                          <a:latin typeface="Calibri" pitchFamily="34" charset="0"/>
                          <a:ea typeface="+mn-ea"/>
                          <a:cs typeface="+mn-cs"/>
                        </a:rPr>
                        <a:t>Red 1</a:t>
                      </a:r>
                    </a:p>
                    <a:p>
                      <a:pPr marL="0" indent="0">
                        <a:spcBef>
                          <a:spcPts val="400"/>
                        </a:spcBef>
                        <a:spcAft>
                          <a:spcPts val="400"/>
                        </a:spcAft>
                        <a:buFont typeface="+mj-lt"/>
                        <a:buNone/>
                      </a:pPr>
                      <a:r>
                        <a:rPr lang="en-US" sz="1600" b="1" kern="1200" baseline="0" dirty="0" smtClean="0">
                          <a:solidFill>
                            <a:srgbClr val="BD55D4"/>
                          </a:solidFill>
                          <a:latin typeface="Calibri" pitchFamily="34" charset="0"/>
                          <a:ea typeface="+mn-ea"/>
                          <a:cs typeface="+mn-cs"/>
                        </a:rPr>
                        <a:t>Purple 1</a:t>
                      </a:r>
                    </a:p>
                    <a:p>
                      <a:pPr marL="0" indent="0">
                        <a:spcBef>
                          <a:spcPts val="400"/>
                        </a:spcBef>
                        <a:spcAft>
                          <a:spcPts val="400"/>
                        </a:spcAft>
                        <a:buFont typeface="+mj-lt"/>
                        <a:buNone/>
                      </a:pPr>
                      <a:r>
                        <a:rPr lang="en-US" sz="1600" b="1" kern="1200" baseline="0" dirty="0" smtClean="0">
                          <a:solidFill>
                            <a:schemeClr val="accent2">
                              <a:lumMod val="60000"/>
                              <a:lumOff val="40000"/>
                            </a:schemeClr>
                          </a:solidFill>
                          <a:latin typeface="Calibri" pitchFamily="34" charset="0"/>
                          <a:ea typeface="+mn-ea"/>
                          <a:cs typeface="+mn-cs"/>
                        </a:rPr>
                        <a:t>Gold 1, 2, 3</a:t>
                      </a:r>
                    </a:p>
                    <a:p>
                      <a:pPr marL="0" indent="0">
                        <a:spcBef>
                          <a:spcPts val="400"/>
                        </a:spcBef>
                        <a:spcAft>
                          <a:spcPts val="400"/>
                        </a:spcAft>
                        <a:buFont typeface="+mj-lt"/>
                        <a:buNone/>
                      </a:pPr>
                      <a:r>
                        <a:rPr lang="en-US" sz="1600" b="1" kern="1200" baseline="0" dirty="0" smtClean="0">
                          <a:solidFill>
                            <a:srgbClr val="FFFF00"/>
                          </a:solidFill>
                          <a:latin typeface="Calibri" pitchFamily="34" charset="0"/>
                          <a:ea typeface="+mn-ea"/>
                          <a:cs typeface="+mn-cs"/>
                        </a:rPr>
                        <a:t>Yellow 1, 2, 3, Other Ideas</a:t>
                      </a:r>
                    </a:p>
                    <a:p>
                      <a:pPr marL="0" indent="0">
                        <a:spcBef>
                          <a:spcPts val="400"/>
                        </a:spcBef>
                        <a:spcAft>
                          <a:spcPts val="400"/>
                        </a:spcAft>
                        <a:buFont typeface="Arial" panose="020B0604020202020204" pitchFamily="34" charset="0"/>
                        <a:buNone/>
                      </a:pPr>
                      <a:r>
                        <a:rPr lang="en-US" sz="1600" b="1" kern="1200" baseline="0" dirty="0" smtClean="0">
                          <a:solidFill>
                            <a:schemeClr val="tx1"/>
                          </a:solidFill>
                          <a:latin typeface="Calibri" pitchFamily="34" charset="0"/>
                          <a:ea typeface="+mn-ea"/>
                          <a:cs typeface="+mn-cs"/>
                        </a:rPr>
                        <a:t>Includes Reworked content from Silver 2, 3, Gold Guidance, Orange Other Ideas</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6" name="TextBox 5"/>
          <p:cNvSpPr txBox="1"/>
          <p:nvPr/>
        </p:nvSpPr>
        <p:spPr>
          <a:xfrm>
            <a:off x="4114800" y="12998"/>
            <a:ext cx="5029200" cy="1015663"/>
          </a:xfrm>
          <a:prstGeom prst="rect">
            <a:avLst/>
          </a:prstGeom>
          <a:solidFill>
            <a:srgbClr val="FFFF00"/>
          </a:solidFill>
          <a:ln/>
        </p:spPr>
        <p:style>
          <a:lnRef idx="1">
            <a:schemeClr val="accent3"/>
          </a:lnRef>
          <a:fillRef idx="3">
            <a:schemeClr val="accent3"/>
          </a:fillRef>
          <a:effectRef idx="2">
            <a:schemeClr val="accent3"/>
          </a:effectRef>
          <a:fontRef idx="minor">
            <a:schemeClr val="lt1"/>
          </a:fontRef>
        </p:style>
        <p:txBody>
          <a:bodyPr wrap="square" rtlCol="0">
            <a:spAutoFit/>
          </a:bodyPr>
          <a:lstStyle/>
          <a:p>
            <a:r>
              <a:rPr lang="en-US" sz="1500" dirty="0" smtClean="0">
                <a:solidFill>
                  <a:schemeClr val="tx1"/>
                </a:solidFill>
              </a:rPr>
              <a:t>Colors and numbers refer back to recommendations from January. This process ensures there are links between each session so nothing is lost. </a:t>
            </a:r>
          </a:p>
        </p:txBody>
      </p:sp>
    </p:spTree>
    <p:extLst>
      <p:ext uri="{BB962C8B-B14F-4D97-AF65-F5344CB8AC3E}">
        <p14:creationId xmlns:p14="http://schemas.microsoft.com/office/powerpoint/2010/main" val="41946218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emerged…</a:t>
            </a:r>
            <a:endParaRPr lang="en-CA" dirty="0"/>
          </a:p>
        </p:txBody>
      </p:sp>
      <p:sp>
        <p:nvSpPr>
          <p:cNvPr id="3" name="Content Placeholder 2"/>
          <p:cNvSpPr>
            <a:spLocks noGrp="1"/>
          </p:cNvSpPr>
          <p:nvPr>
            <p:ph idx="1"/>
          </p:nvPr>
        </p:nvSpPr>
        <p:spPr/>
        <p:txBody>
          <a:bodyPr/>
          <a:lstStyle/>
          <a:p>
            <a:endParaRPr lang="en-CA" dirty="0"/>
          </a:p>
        </p:txBody>
      </p:sp>
      <p:sp>
        <p:nvSpPr>
          <p:cNvPr id="4" name="Slide Number Placeholder 3"/>
          <p:cNvSpPr>
            <a:spLocks noGrp="1"/>
          </p:cNvSpPr>
          <p:nvPr>
            <p:ph type="sldNum" sz="quarter" idx="12"/>
          </p:nvPr>
        </p:nvSpPr>
        <p:spPr/>
        <p:txBody>
          <a:bodyPr/>
          <a:lstStyle/>
          <a:p>
            <a:pPr>
              <a:defRPr/>
            </a:pPr>
            <a:fld id="{E592BFF3-1780-45C6-9448-75F7C7AA508B}" type="slidenum">
              <a:rPr lang="en-US" smtClean="0"/>
              <a:pPr>
                <a:defRPr/>
              </a:pPr>
              <a:t>25</a:t>
            </a:fld>
            <a:endParaRPr lang="en-US" dirty="0"/>
          </a:p>
        </p:txBody>
      </p:sp>
      <p:graphicFrame>
        <p:nvGraphicFramePr>
          <p:cNvPr id="5" name="Content Placeholder 3"/>
          <p:cNvGraphicFramePr>
            <a:graphicFrameLocks/>
          </p:cNvGraphicFramePr>
          <p:nvPr>
            <p:extLst>
              <p:ext uri="{D42A27DB-BD31-4B8C-83A1-F6EECF244321}">
                <p14:modId xmlns:p14="http://schemas.microsoft.com/office/powerpoint/2010/main" val="2980064414"/>
              </p:ext>
            </p:extLst>
          </p:nvPr>
        </p:nvGraphicFramePr>
        <p:xfrm>
          <a:off x="0" y="1576069"/>
          <a:ext cx="9144000" cy="5342891"/>
        </p:xfrm>
        <a:graphic>
          <a:graphicData uri="http://schemas.openxmlformats.org/drawingml/2006/table">
            <a:tbl>
              <a:tblPr firstRow="1" bandRow="1">
                <a:tableStyleId>{5C22544A-7EE6-4342-B048-85BDC9FD1C3A}</a:tableStyleId>
              </a:tblPr>
              <a:tblGrid>
                <a:gridCol w="2286000"/>
                <a:gridCol w="2286000"/>
                <a:gridCol w="2286000"/>
                <a:gridCol w="2286000"/>
              </a:tblGrid>
              <a:tr h="191771">
                <a:tc gridSpan="4">
                  <a:txBody>
                    <a:bodyPr/>
                    <a:lstStyle/>
                    <a:p>
                      <a:pPr algn="ctr"/>
                      <a:r>
                        <a:rPr lang="en-US" sz="1600" b="1" u="none" dirty="0" smtClean="0">
                          <a:solidFill>
                            <a:schemeClr val="tx1"/>
                          </a:solidFill>
                          <a:latin typeface="Calibri" pitchFamily="34" charset="0"/>
                        </a:rPr>
                        <a:t>IEEE is well-positioned for success in 2030 and continues to serve the needs of technologists between now and then.</a:t>
                      </a:r>
                    </a:p>
                  </a:txBody>
                  <a:tcPr marL="137160" marR="13716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marL="292100" marR="0" indent="-292100" algn="l" defTabSz="914400" rtl="0" eaLnBrk="1" fontAlgn="auto" latinLnBrk="0" hangingPunct="1">
                        <a:lnSpc>
                          <a:spcPct val="100000"/>
                        </a:lnSpc>
                        <a:spcBef>
                          <a:spcPts val="0"/>
                        </a:spcBef>
                        <a:spcAft>
                          <a:spcPts val="0"/>
                        </a:spcAft>
                        <a:buClrTx/>
                        <a:buSzTx/>
                        <a:buFontTx/>
                        <a:buNone/>
                        <a:tabLst/>
                        <a:defRPr/>
                      </a:pPr>
                      <a:endParaRPr lang="en-US" sz="1700" b="1" baseline="0" dirty="0" smtClean="0">
                        <a:solidFill>
                          <a:schemeClr val="tx1"/>
                        </a:solidFill>
                        <a:latin typeface="Calibri" pitchFamily="34"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hMerge="1">
                  <a:txBody>
                    <a:bodyPr/>
                    <a:lstStyle/>
                    <a:p>
                      <a:pPr marL="292100" marR="0" indent="-292100" algn="l" defTabSz="914400" rtl="0" eaLnBrk="1" fontAlgn="auto" latinLnBrk="0" hangingPunct="1">
                        <a:lnSpc>
                          <a:spcPct val="100000"/>
                        </a:lnSpc>
                        <a:spcBef>
                          <a:spcPts val="0"/>
                        </a:spcBef>
                        <a:spcAft>
                          <a:spcPts val="0"/>
                        </a:spcAft>
                        <a:buClrTx/>
                        <a:buSzTx/>
                        <a:buFontTx/>
                        <a:buNone/>
                        <a:tabLst/>
                        <a:defRPr/>
                      </a:pPr>
                      <a:endParaRPr lang="en-US" sz="1700" b="1" baseline="0" dirty="0" smtClean="0">
                        <a:solidFill>
                          <a:schemeClr val="tx1"/>
                        </a:solidFill>
                        <a:latin typeface="Calibri" pitchFamily="34" charset="0"/>
                        <a:cs typeface="Arial"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hMerge="1">
                  <a:txBody>
                    <a:bodyPr/>
                    <a:lstStyle/>
                    <a:p>
                      <a:pPr algn="ctr"/>
                      <a:endParaRPr lang="en-US" sz="1800" b="1" u="none" dirty="0" smtClean="0">
                        <a:solidFill>
                          <a:schemeClr val="tx1"/>
                        </a:solidFill>
                        <a:latin typeface="Calibri"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953771">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Calibri" pitchFamily="34" charset="0"/>
                          <a:ea typeface="+mn-ea"/>
                          <a:cs typeface="Arial" charset="0"/>
                        </a:rPr>
                        <a:t>[1]	Create a Nimble, Flexible, Forward-looking</a:t>
                      </a:r>
                      <a:r>
                        <a:rPr lang="en-US" sz="1400" b="1" kern="1200" baseline="0" dirty="0" smtClean="0">
                          <a:solidFill>
                            <a:schemeClr val="tx1"/>
                          </a:solidFill>
                          <a:latin typeface="Calibri" pitchFamily="34" charset="0"/>
                          <a:ea typeface="+mn-ea"/>
                          <a:cs typeface="Arial" charset="0"/>
                        </a:rPr>
                        <a:t> Organization</a:t>
                      </a:r>
                      <a:endParaRPr lang="en-US" sz="1400" b="1" kern="1200" dirty="0" smtClean="0">
                        <a:solidFill>
                          <a:schemeClr val="tx1"/>
                        </a:solidFill>
                        <a:latin typeface="Calibri" pitchFamily="34" charset="0"/>
                        <a:ea typeface="+mn-ea"/>
                        <a:cs typeface="Arial" charset="0"/>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CDDD"/>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Calibri" pitchFamily="34" charset="0"/>
                          <a:ea typeface="+mn-ea"/>
                          <a:cs typeface="Arial" charset="0"/>
                        </a:rPr>
                        <a:t>[2] Foster Public Imperatives</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Calibri" pitchFamily="34" charset="0"/>
                          <a:ea typeface="+mn-ea"/>
                          <a:cs typeface="Arial" charset="0"/>
                        </a:rPr>
                        <a:t>[3] Foster Diverse Technical Communities with Industry, Government, and Academia</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lstStyle/>
                    <a:p>
                      <a:pPr marL="228600" marR="0" indent="-228600" algn="l" defTabSz="914400" rtl="0" eaLnBrk="1" fontAlgn="auto" latinLnBrk="0" hangingPunct="1">
                        <a:lnSpc>
                          <a:spcPct val="100000"/>
                        </a:lnSpc>
                        <a:spcBef>
                          <a:spcPts val="0"/>
                        </a:spcBef>
                        <a:spcAft>
                          <a:spcPts val="0"/>
                        </a:spcAft>
                        <a:buClrTx/>
                        <a:buSzTx/>
                        <a:buFontTx/>
                        <a:buNone/>
                        <a:tabLst/>
                        <a:defRPr/>
                      </a:pPr>
                      <a:r>
                        <a:rPr lang="en-US" sz="1400" b="1" kern="1200" dirty="0" smtClean="0">
                          <a:solidFill>
                            <a:schemeClr val="tx1"/>
                          </a:solidFill>
                          <a:latin typeface="Calibri" pitchFamily="34" charset="0"/>
                          <a:ea typeface="+mn-ea"/>
                          <a:cs typeface="Arial" charset="0"/>
                        </a:rPr>
                        <a:t>[4] Empower the Discovery, Development and Delivery of Cutting-edge Products and Services</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CAE0"/>
                    </a:solidFill>
                  </a:tcPr>
                </a:tc>
              </a:tr>
              <a:tr h="322548">
                <a:tc gridSpan="4">
                  <a:txBody>
                    <a:bodyPr/>
                    <a:lstStyle/>
                    <a:p>
                      <a:pPr algn="ctr"/>
                      <a:r>
                        <a:rPr lang="en-US" sz="1600" b="1" kern="1200" dirty="0" smtClean="0">
                          <a:solidFill>
                            <a:schemeClr val="tx1"/>
                          </a:solidFill>
                          <a:latin typeface="Calibri" pitchFamily="34" charset="0"/>
                          <a:ea typeface="+mn-ea"/>
                          <a:cs typeface="+mn-cs"/>
                        </a:rPr>
                        <a:t>Strategies</a:t>
                      </a:r>
                      <a:endParaRPr lang="en-US" sz="1800" b="1" kern="1200" dirty="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pPr algn="ctr"/>
                      <a:endParaRPr lang="en-US" sz="1800" b="1" kern="1200" dirty="0">
                        <a:solidFill>
                          <a:schemeClr val="tx1"/>
                        </a:solidFill>
                        <a:latin typeface="Calibri"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413760">
                <a:tc>
                  <a:txBody>
                    <a:bodyPr/>
                    <a:lstStyle/>
                    <a:p>
                      <a:pPr marL="120650" indent="-120650">
                        <a:spcBef>
                          <a:spcPts val="400"/>
                        </a:spcBef>
                        <a:spcAft>
                          <a:spcPts val="400"/>
                        </a:spcAft>
                        <a:buFont typeface="+mj-lt"/>
                        <a:buAutoNum type="alphaUcPeriod"/>
                      </a:pPr>
                      <a:r>
                        <a:rPr lang="en-US" sz="1400" b="1" kern="1200" baseline="0" dirty="0" smtClean="0">
                          <a:solidFill>
                            <a:schemeClr val="tx1"/>
                          </a:solidFill>
                          <a:latin typeface="Calibri" pitchFamily="34" charset="0"/>
                          <a:ea typeface="+mn-ea"/>
                          <a:cs typeface="+mn-cs"/>
                        </a:rPr>
                        <a:t>Determine our core priorities and define the Board structure we need to maintain our role as the world’s leading association serving technologists</a:t>
                      </a:r>
                    </a:p>
                    <a:p>
                      <a:pPr marL="120650" indent="-120650">
                        <a:spcBef>
                          <a:spcPts val="400"/>
                        </a:spcBef>
                        <a:spcAft>
                          <a:spcPts val="400"/>
                        </a:spcAft>
                        <a:buFont typeface="+mj-lt"/>
                        <a:buAutoNum type="alphaUcPeriod"/>
                      </a:pPr>
                      <a:r>
                        <a:rPr lang="en-US" sz="1400" b="0" kern="1200" baseline="0" dirty="0" smtClean="0">
                          <a:solidFill>
                            <a:schemeClr val="bg1">
                              <a:lumMod val="65000"/>
                            </a:schemeClr>
                          </a:solidFill>
                          <a:latin typeface="Calibri" pitchFamily="34" charset="0"/>
                          <a:ea typeface="+mn-ea"/>
                          <a:cs typeface="+mn-cs"/>
                        </a:rPr>
                        <a:t>Align our business operations  to our evolving priorities</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650" marR="0" indent="-120650" algn="l" defTabSz="914400" rtl="0" eaLnBrk="1" fontAlgn="auto" latinLnBrk="0" hangingPunct="1">
                        <a:lnSpc>
                          <a:spcPct val="100000"/>
                        </a:lnSpc>
                        <a:spcBef>
                          <a:spcPts val="400"/>
                        </a:spcBef>
                        <a:spcAft>
                          <a:spcPts val="400"/>
                        </a:spcAft>
                        <a:buClrTx/>
                        <a:buSzTx/>
                        <a:buFont typeface="+mj-lt"/>
                        <a:buAutoNum type="alphaUcPeriod"/>
                        <a:tabLst/>
                        <a:defRPr/>
                      </a:pPr>
                      <a:r>
                        <a:rPr lang="en-US" sz="1400" b="0" baseline="0" dirty="0" smtClean="0">
                          <a:solidFill>
                            <a:srgbClr val="A6A6A6"/>
                          </a:solidFill>
                          <a:latin typeface="Calibri" pitchFamily="34" charset="0"/>
                        </a:rPr>
                        <a:t>Support humanitarian efforts</a:t>
                      </a:r>
                    </a:p>
                    <a:p>
                      <a:pPr marL="120650" marR="0" indent="-120650" algn="l" defTabSz="914400" rtl="0" eaLnBrk="1" fontAlgn="auto" latinLnBrk="0" hangingPunct="1">
                        <a:lnSpc>
                          <a:spcPct val="100000"/>
                        </a:lnSpc>
                        <a:spcBef>
                          <a:spcPts val="400"/>
                        </a:spcBef>
                        <a:spcAft>
                          <a:spcPts val="400"/>
                        </a:spcAft>
                        <a:buClrTx/>
                        <a:buSzTx/>
                        <a:buFont typeface="+mj-lt"/>
                        <a:buAutoNum type="alphaUcPeriod"/>
                        <a:tabLst/>
                        <a:defRPr/>
                      </a:pPr>
                      <a:r>
                        <a:rPr lang="en-US" sz="1400" b="0" baseline="0" dirty="0" smtClean="0">
                          <a:solidFill>
                            <a:srgbClr val="A6A6A6"/>
                          </a:solidFill>
                          <a:latin typeface="Calibri" pitchFamily="34" charset="0"/>
                        </a:rPr>
                        <a:t>Socialize Public Imperative Activity</a:t>
                      </a:r>
                    </a:p>
                    <a:p>
                      <a:pPr marL="120650" marR="0" indent="-120650" algn="l" defTabSz="914400" rtl="0" eaLnBrk="1" fontAlgn="auto" latinLnBrk="0" hangingPunct="1">
                        <a:lnSpc>
                          <a:spcPct val="100000"/>
                        </a:lnSpc>
                        <a:spcBef>
                          <a:spcPts val="400"/>
                        </a:spcBef>
                        <a:spcAft>
                          <a:spcPts val="400"/>
                        </a:spcAft>
                        <a:buClrTx/>
                        <a:buSzTx/>
                        <a:buFont typeface="+mj-lt"/>
                        <a:buAutoNum type="alphaUcPeriod"/>
                        <a:tabLst/>
                        <a:defRPr/>
                      </a:pPr>
                      <a:r>
                        <a:rPr lang="en-US" sz="1400" b="0" baseline="0" dirty="0" smtClean="0">
                          <a:solidFill>
                            <a:srgbClr val="A6A6A6"/>
                          </a:solidFill>
                          <a:latin typeface="Calibri" pitchFamily="34" charset="0"/>
                        </a:rPr>
                        <a:t>Consider a Public Imperative OU by 2018</a:t>
                      </a:r>
                    </a:p>
                    <a:p>
                      <a:pPr marL="120650" marR="0" indent="-120650" algn="l" defTabSz="914400" rtl="0" eaLnBrk="1" fontAlgn="auto" latinLnBrk="0" hangingPunct="1">
                        <a:lnSpc>
                          <a:spcPct val="100000"/>
                        </a:lnSpc>
                        <a:spcBef>
                          <a:spcPts val="400"/>
                        </a:spcBef>
                        <a:spcAft>
                          <a:spcPts val="400"/>
                        </a:spcAft>
                        <a:buClrTx/>
                        <a:buSzTx/>
                        <a:buFont typeface="+mj-lt"/>
                        <a:buAutoNum type="alphaUcPeriod"/>
                        <a:tabLst/>
                        <a:defRPr/>
                      </a:pPr>
                      <a:r>
                        <a:rPr lang="en-US" sz="1400" b="1" baseline="0" dirty="0" smtClean="0">
                          <a:solidFill>
                            <a:schemeClr val="tx1"/>
                          </a:solidFill>
                          <a:latin typeface="Calibri" pitchFamily="34" charset="0"/>
                        </a:rPr>
                        <a:t>Provide critical information to support public policy decisions worldwide</a:t>
                      </a:r>
                    </a:p>
                    <a:p>
                      <a:pPr marL="0" marR="0" indent="0" algn="l" defTabSz="914400" rtl="0" eaLnBrk="1" fontAlgn="auto" latinLnBrk="0" hangingPunct="1">
                        <a:lnSpc>
                          <a:spcPct val="100000"/>
                        </a:lnSpc>
                        <a:spcBef>
                          <a:spcPts val="400"/>
                        </a:spcBef>
                        <a:spcAft>
                          <a:spcPts val="400"/>
                        </a:spcAft>
                        <a:buClrTx/>
                        <a:buSzTx/>
                        <a:buFont typeface="+mj-lt"/>
                        <a:buNone/>
                        <a:tabLst/>
                        <a:defRPr/>
                      </a:pPr>
                      <a:endParaRPr lang="en-US" sz="1400" b="0" baseline="0" dirty="0" smtClean="0">
                        <a:solidFill>
                          <a:srgbClr val="A6A6A6"/>
                        </a:solidFill>
                        <a:latin typeface="Calibri" pitchFamily="34" charset="0"/>
                      </a:endParaRPr>
                    </a:p>
                    <a:p>
                      <a:pPr marL="120650" marR="0" indent="-120650" algn="l" defTabSz="914400" rtl="0" eaLnBrk="1" fontAlgn="auto" latinLnBrk="0" hangingPunct="1">
                        <a:lnSpc>
                          <a:spcPct val="100000"/>
                        </a:lnSpc>
                        <a:spcBef>
                          <a:spcPts val="400"/>
                        </a:spcBef>
                        <a:spcAft>
                          <a:spcPts val="400"/>
                        </a:spcAft>
                        <a:buClrTx/>
                        <a:buSzTx/>
                        <a:buFont typeface="+mj-lt"/>
                        <a:buAutoNum type="alphaUcPeriod"/>
                        <a:tabLst/>
                        <a:defRPr/>
                      </a:pPr>
                      <a:endParaRPr lang="en-US" sz="1400" b="0" baseline="0" dirty="0" smtClean="0">
                        <a:solidFill>
                          <a:schemeClr val="tx1"/>
                        </a:solidFill>
                        <a:latin typeface="Calibri" pitchFamily="34" charset="0"/>
                      </a:endParaRPr>
                    </a:p>
                    <a:p>
                      <a:pPr marL="120650" marR="0" indent="-120650" algn="l" defTabSz="914400" rtl="0" eaLnBrk="1" fontAlgn="auto" latinLnBrk="0" hangingPunct="1">
                        <a:lnSpc>
                          <a:spcPct val="100000"/>
                        </a:lnSpc>
                        <a:spcBef>
                          <a:spcPts val="400"/>
                        </a:spcBef>
                        <a:spcAft>
                          <a:spcPts val="400"/>
                        </a:spcAft>
                        <a:buClrTx/>
                        <a:buSzTx/>
                        <a:buFont typeface="+mj-lt"/>
                        <a:buAutoNum type="alphaUcPeriod"/>
                        <a:tabLst/>
                        <a:defRPr/>
                      </a:pPr>
                      <a:endParaRPr lang="en-US" sz="1400" b="0" baseline="0" dirty="0" smtClean="0">
                        <a:solidFill>
                          <a:schemeClr val="tx1"/>
                        </a:solidFill>
                        <a:latin typeface="Calibri" pitchFamily="34" charset="0"/>
                      </a:endParaRP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650" indent="-120650">
                        <a:spcBef>
                          <a:spcPts val="400"/>
                        </a:spcBef>
                        <a:spcAft>
                          <a:spcPts val="400"/>
                        </a:spcAft>
                        <a:buFont typeface="+mj-lt"/>
                        <a:buAutoNum type="alphaUcPeriod"/>
                      </a:pPr>
                      <a:r>
                        <a:rPr lang="en-US" sz="1400" b="1" kern="1200" baseline="0" dirty="0" smtClean="0">
                          <a:solidFill>
                            <a:schemeClr val="bg1">
                              <a:lumMod val="65000"/>
                            </a:schemeClr>
                          </a:solidFill>
                          <a:latin typeface="Calibri" pitchFamily="34" charset="0"/>
                          <a:ea typeface="+mn-ea"/>
                          <a:cs typeface="+mn-cs"/>
                        </a:rPr>
                        <a:t>Engage to build and maintain strong connections with professionals working in industry and industry</a:t>
                      </a:r>
                    </a:p>
                    <a:p>
                      <a:pPr marL="120650" indent="-120650">
                        <a:spcBef>
                          <a:spcPts val="400"/>
                        </a:spcBef>
                        <a:spcAft>
                          <a:spcPts val="400"/>
                        </a:spcAft>
                        <a:buFont typeface="+mj-lt"/>
                        <a:buAutoNum type="alphaUcPeriod"/>
                      </a:pPr>
                      <a:r>
                        <a:rPr lang="en-US" sz="1400" b="1" kern="1200" baseline="0" dirty="0" smtClean="0">
                          <a:solidFill>
                            <a:schemeClr val="tx1"/>
                          </a:solidFill>
                          <a:latin typeface="Calibri" pitchFamily="34" charset="0"/>
                          <a:ea typeface="+mn-ea"/>
                          <a:cs typeface="+mn-cs"/>
                        </a:rPr>
                        <a:t>Provide "the place" where communities gather across a diverse field of technologies and technologists</a:t>
                      </a:r>
                    </a:p>
                    <a:p>
                      <a:pPr marL="120650" indent="-120650">
                        <a:spcBef>
                          <a:spcPts val="400"/>
                        </a:spcBef>
                        <a:spcAft>
                          <a:spcPts val="400"/>
                        </a:spcAft>
                        <a:buFont typeface="+mj-lt"/>
                        <a:buAutoNum type="alphaUcPeriod"/>
                      </a:pPr>
                      <a:r>
                        <a:rPr lang="en-US" sz="1400" b="0" kern="1200" baseline="0" dirty="0" smtClean="0">
                          <a:solidFill>
                            <a:srgbClr val="A6A6A6"/>
                          </a:solidFill>
                          <a:latin typeface="Calibri" pitchFamily="34" charset="0"/>
                          <a:ea typeface="+mn-ea"/>
                          <a:cs typeface="+mn-cs"/>
                        </a:rPr>
                        <a:t>Cultivate, nurture, and strengthen our relevance to the technologists of the future</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650" indent="-120650">
                        <a:spcBef>
                          <a:spcPts val="400"/>
                        </a:spcBef>
                        <a:spcAft>
                          <a:spcPts val="400"/>
                        </a:spcAft>
                        <a:buFont typeface="+mj-lt"/>
                        <a:buAutoNum type="alphaUcPeriod"/>
                      </a:pPr>
                      <a:r>
                        <a:rPr lang="en-US" sz="1400" b="0" kern="1200" baseline="0" dirty="0" smtClean="0">
                          <a:solidFill>
                            <a:srgbClr val="A6A6A6"/>
                          </a:solidFill>
                          <a:latin typeface="Calibri" pitchFamily="34" charset="0"/>
                          <a:ea typeface="+mn-ea"/>
                          <a:cs typeface="+mn-cs"/>
                        </a:rPr>
                        <a:t>Know what is important to "IEEE activity participants," align our products and services to serve them and recognize their engagement</a:t>
                      </a:r>
                    </a:p>
                    <a:p>
                      <a:pPr marL="120650" indent="-120650">
                        <a:spcBef>
                          <a:spcPts val="400"/>
                        </a:spcBef>
                        <a:spcAft>
                          <a:spcPts val="400"/>
                        </a:spcAft>
                        <a:buFont typeface="+mj-lt"/>
                        <a:buAutoNum type="alphaUcPeriod"/>
                      </a:pPr>
                      <a:r>
                        <a:rPr lang="en-US" sz="1400" b="1" baseline="0" dirty="0" smtClean="0">
                          <a:solidFill>
                            <a:schemeClr val="tx1"/>
                          </a:solidFill>
                          <a:latin typeface="Calibri" pitchFamily="34" charset="0"/>
                        </a:rPr>
                        <a:t>Serve and generate a surplus by turning information into knowledge in formats that technologists need</a:t>
                      </a:r>
                    </a:p>
                    <a:p>
                      <a:pPr marL="120650" indent="-120650">
                        <a:spcBef>
                          <a:spcPts val="400"/>
                        </a:spcBef>
                        <a:spcAft>
                          <a:spcPts val="400"/>
                        </a:spcAft>
                        <a:buFont typeface="+mj-lt"/>
                        <a:buAutoNum type="alphaUcPeriod"/>
                      </a:pPr>
                      <a:r>
                        <a:rPr lang="en-US" sz="1400" b="0" baseline="0" dirty="0" smtClean="0">
                          <a:solidFill>
                            <a:srgbClr val="A6A6A6"/>
                          </a:solidFill>
                          <a:latin typeface="Calibri" pitchFamily="34" charset="0"/>
                        </a:rPr>
                        <a:t>Leverage and promote our position as leading Global technologists</a:t>
                      </a:r>
                    </a:p>
                  </a:txBody>
                  <a:tcPr marL="89554" marR="89554">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88349245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54F15BC2-9D9F-4186-B28E-9D79A555319F}" type="slidenum">
              <a:rPr lang="en-US" smtClean="0"/>
              <a:pPr>
                <a:defRPr/>
              </a:pPr>
              <a:t>26</a:t>
            </a:fld>
            <a:endParaRPr lang="en-US" dirty="0"/>
          </a:p>
        </p:txBody>
      </p:sp>
      <p:graphicFrame>
        <p:nvGraphicFramePr>
          <p:cNvPr id="10" name="Diagram 9"/>
          <p:cNvGraphicFramePr/>
          <p:nvPr>
            <p:extLst>
              <p:ext uri="{D42A27DB-BD31-4B8C-83A1-F6EECF244321}">
                <p14:modId xmlns:p14="http://schemas.microsoft.com/office/powerpoint/2010/main" val="1791454977"/>
              </p:ext>
            </p:extLst>
          </p:nvPr>
        </p:nvGraphicFramePr>
        <p:xfrm>
          <a:off x="990600" y="1524000"/>
          <a:ext cx="8153400"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2" name="Content Placeholder 3"/>
          <p:cNvGraphicFramePr>
            <a:graphicFrameLocks/>
          </p:cNvGraphicFramePr>
          <p:nvPr>
            <p:extLst>
              <p:ext uri="{D42A27DB-BD31-4B8C-83A1-F6EECF244321}">
                <p14:modId xmlns:p14="http://schemas.microsoft.com/office/powerpoint/2010/main" val="1224334268"/>
              </p:ext>
            </p:extLst>
          </p:nvPr>
        </p:nvGraphicFramePr>
        <p:xfrm>
          <a:off x="0" y="2133601"/>
          <a:ext cx="9144000" cy="2285999"/>
        </p:xfrm>
        <a:graphic>
          <a:graphicData uri="http://schemas.openxmlformats.org/drawingml/2006/table">
            <a:tbl>
              <a:tblPr firstRow="1" bandRow="1">
                <a:tableStyleId>{5C22544A-7EE6-4342-B048-85BDC9FD1C3A}</a:tableStyleId>
              </a:tblPr>
              <a:tblGrid>
                <a:gridCol w="1371600"/>
                <a:gridCol w="7772400"/>
              </a:tblGrid>
              <a:tr h="121919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latin typeface="Calibri" pitchFamily="34" charset="0"/>
                          <a:cs typeface="Arial" charset="0"/>
                        </a:rPr>
                        <a:t>Create a Nimble, Flexible, Forward-looking Organization</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3CDDD"/>
                    </a:solidFill>
                  </a:tcPr>
                </a:tc>
                <a:tc>
                  <a:txBody>
                    <a:bodyPr/>
                    <a:lstStyle/>
                    <a:p>
                      <a:pPr marL="292100" marR="0" indent="-292100" algn="ctr" defTabSz="914400" rtl="0" eaLnBrk="1" fontAlgn="auto" latinLnBrk="0" hangingPunct="1">
                        <a:lnSpc>
                          <a:spcPct val="100000"/>
                        </a:lnSpc>
                        <a:spcBef>
                          <a:spcPts val="0"/>
                        </a:spcBef>
                        <a:spcAft>
                          <a:spcPts val="0"/>
                        </a:spcAft>
                        <a:buClrTx/>
                        <a:buSzTx/>
                        <a:buFontTx/>
                        <a:buNone/>
                        <a:tabLst/>
                        <a:defRPr/>
                      </a:pPr>
                      <a:endParaRPr lang="en-US" sz="2000" b="1" baseline="0" dirty="0" smtClean="0">
                        <a:solidFill>
                          <a:schemeClr val="tx1"/>
                        </a:solidFill>
                        <a:latin typeface="Calibri" pitchFamily="34" charset="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066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latin typeface="Calibri" pitchFamily="34" charset="0"/>
                          <a:cs typeface="Arial" charset="0"/>
                        </a:rPr>
                        <a:t>Foster Public Imperatives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3D69B"/>
                    </a:solidFill>
                  </a:tcPr>
                </a:tc>
                <a:tc>
                  <a:txBody>
                    <a:bodyPr/>
                    <a:lstStyle/>
                    <a:p>
                      <a:pPr marL="292100" marR="0" indent="-292100" algn="ctr" defTabSz="914400" rtl="0" eaLnBrk="1" fontAlgn="auto" latinLnBrk="0" hangingPunct="1">
                        <a:lnSpc>
                          <a:spcPct val="100000"/>
                        </a:lnSpc>
                        <a:spcBef>
                          <a:spcPts val="0"/>
                        </a:spcBef>
                        <a:spcAft>
                          <a:spcPts val="0"/>
                        </a:spcAft>
                        <a:buClrTx/>
                        <a:buSzTx/>
                        <a:buFontTx/>
                        <a:buNone/>
                        <a:tabLst/>
                        <a:defRPr/>
                      </a:pPr>
                      <a:endParaRPr lang="en-US" sz="2000" b="1" baseline="0" dirty="0" smtClean="0">
                        <a:solidFill>
                          <a:schemeClr val="tx1"/>
                        </a:solidFill>
                        <a:latin typeface="Calibri" pitchFamily="34" charset="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6" name="Rectangle 15"/>
          <p:cNvSpPr/>
          <p:nvPr/>
        </p:nvSpPr>
        <p:spPr>
          <a:xfrm>
            <a:off x="1460501" y="2209799"/>
            <a:ext cx="4095218" cy="270843"/>
          </a:xfrm>
          <a:prstGeom prst="rect">
            <a:avLst/>
          </a:prstGeom>
          <a:solidFill>
            <a:srgbClr val="93CDDD"/>
          </a:solidFill>
        </p:spPr>
        <p:txBody>
          <a:bodyPr wrap="square" lIns="27432" tIns="27432" rIns="27432" bIns="27432">
            <a:spAutoFit/>
          </a:bodyPr>
          <a:lstStyle/>
          <a:p>
            <a:endParaRPr lang="en-CA" sz="1400" b="1" dirty="0">
              <a:latin typeface="Calibri" panose="020F0502020204030204" pitchFamily="34" charset="0"/>
            </a:endParaRPr>
          </a:p>
        </p:txBody>
      </p:sp>
      <p:sp>
        <p:nvSpPr>
          <p:cNvPr id="17" name="Rectangle 16"/>
          <p:cNvSpPr/>
          <p:nvPr/>
        </p:nvSpPr>
        <p:spPr>
          <a:xfrm>
            <a:off x="3333218" y="2637913"/>
            <a:ext cx="2305582" cy="270843"/>
          </a:xfrm>
          <a:prstGeom prst="rect">
            <a:avLst/>
          </a:prstGeom>
          <a:solidFill>
            <a:srgbClr val="93CDDD"/>
          </a:solidFill>
        </p:spPr>
        <p:txBody>
          <a:bodyPr wrap="square" lIns="27432" tIns="27432" rIns="27432" bIns="27432">
            <a:spAutoFit/>
          </a:bodyPr>
          <a:lstStyle/>
          <a:p>
            <a:endParaRPr lang="en-CA" sz="1400" b="1" dirty="0">
              <a:latin typeface="Calibri" panose="020F0502020204030204" pitchFamily="34" charset="0"/>
            </a:endParaRPr>
          </a:p>
        </p:txBody>
      </p:sp>
      <p:sp>
        <p:nvSpPr>
          <p:cNvPr id="25" name="Rectangle 24"/>
          <p:cNvSpPr/>
          <p:nvPr/>
        </p:nvSpPr>
        <p:spPr>
          <a:xfrm>
            <a:off x="1447800" y="3962400"/>
            <a:ext cx="2634719" cy="307777"/>
          </a:xfrm>
          <a:prstGeom prst="rect">
            <a:avLst/>
          </a:prstGeom>
          <a:solidFill>
            <a:srgbClr val="C3D69B"/>
          </a:solidFill>
        </p:spPr>
        <p:txBody>
          <a:bodyPr wrap="square" lIns="45720" rIns="45720">
            <a:spAutoFit/>
          </a:bodyPr>
          <a:lstStyle/>
          <a:p>
            <a:endParaRPr lang="en-CA" sz="1400" dirty="0">
              <a:latin typeface="Calibri" panose="020F0502020204030204" pitchFamily="34" charset="0"/>
            </a:endParaRPr>
          </a:p>
        </p:txBody>
      </p:sp>
      <p:sp>
        <p:nvSpPr>
          <p:cNvPr id="4" name="Pentagon 3"/>
          <p:cNvSpPr/>
          <p:nvPr/>
        </p:nvSpPr>
        <p:spPr>
          <a:xfrm>
            <a:off x="1447800" y="3505200"/>
            <a:ext cx="7607300" cy="310896"/>
          </a:xfrm>
          <a:prstGeom prst="homePlate">
            <a:avLst/>
          </a:prstGeom>
          <a:gradFill flip="none" rotWithShape="1">
            <a:gsLst>
              <a:gs pos="0">
                <a:srgbClr val="C3D69B">
                  <a:shade val="30000"/>
                  <a:satMod val="115000"/>
                </a:srgbClr>
              </a:gs>
              <a:gs pos="37000">
                <a:srgbClr val="C3D69B">
                  <a:shade val="67500"/>
                  <a:satMod val="115000"/>
                </a:srgbClr>
              </a:gs>
              <a:gs pos="100000">
                <a:srgbClr val="C3D69B">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endParaRPr lang="en-CA" sz="1600" b="1" dirty="0">
              <a:solidFill>
                <a:schemeClr val="tx1"/>
              </a:solidFill>
              <a:latin typeface="Calibri" panose="020F0502020204030204" pitchFamily="34" charset="0"/>
            </a:endParaRPr>
          </a:p>
        </p:txBody>
      </p:sp>
      <p:sp>
        <p:nvSpPr>
          <p:cNvPr id="31" name="Title 1"/>
          <p:cNvSpPr txBox="1">
            <a:spLocks/>
          </p:cNvSpPr>
          <p:nvPr/>
        </p:nvSpPr>
        <p:spPr>
          <a:xfrm>
            <a:off x="381000" y="228600"/>
            <a:ext cx="8229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r>
              <a:rPr lang="en-US" sz="3200" dirty="0" smtClean="0"/>
              <a:t>IEEE in 2030 Committee: </a:t>
            </a:r>
            <a:br>
              <a:rPr lang="en-US" sz="3200" dirty="0" smtClean="0"/>
            </a:br>
            <a:r>
              <a:rPr lang="en-US" sz="3200" dirty="0" smtClean="0"/>
              <a:t>High-Level Roadmap </a:t>
            </a:r>
            <a:endParaRPr lang="en-CA" sz="3200" dirty="0"/>
          </a:p>
        </p:txBody>
      </p:sp>
      <p:graphicFrame>
        <p:nvGraphicFramePr>
          <p:cNvPr id="14" name="Content Placeholder 3"/>
          <p:cNvGraphicFramePr>
            <a:graphicFrameLocks/>
          </p:cNvGraphicFramePr>
          <p:nvPr>
            <p:extLst>
              <p:ext uri="{D42A27DB-BD31-4B8C-83A1-F6EECF244321}">
                <p14:modId xmlns:p14="http://schemas.microsoft.com/office/powerpoint/2010/main" val="2628524413"/>
              </p:ext>
            </p:extLst>
          </p:nvPr>
        </p:nvGraphicFramePr>
        <p:xfrm>
          <a:off x="0" y="4572000"/>
          <a:ext cx="9144000" cy="2209800"/>
        </p:xfrm>
        <a:graphic>
          <a:graphicData uri="http://schemas.openxmlformats.org/drawingml/2006/table">
            <a:tbl>
              <a:tblPr firstRow="1" bandRow="1">
                <a:tableStyleId>{5C22544A-7EE6-4342-B048-85BDC9FD1C3A}</a:tableStyleId>
              </a:tblPr>
              <a:tblGrid>
                <a:gridCol w="1406178"/>
                <a:gridCol w="7737822"/>
              </a:tblGrid>
              <a:tr h="10668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Calibri" pitchFamily="34" charset="0"/>
                          <a:ea typeface="+mn-ea"/>
                          <a:cs typeface="Arial" charset="0"/>
                        </a:rPr>
                        <a:t>Foster Diverse Technical Communities with Industry, Government, and Academia</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200" b="1" baseline="0" dirty="0" smtClean="0">
                        <a:solidFill>
                          <a:schemeClr val="tx1"/>
                        </a:solidFill>
                        <a:latin typeface="Calibri" pitchFamily="34" charset="0"/>
                        <a:cs typeface="Arial" charset="0"/>
                      </a:endParaRP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AC090"/>
                    </a:solidFill>
                  </a:tcPr>
                </a:tc>
                <a:tc>
                  <a:txBody>
                    <a:bodyPr/>
                    <a:lstStyle/>
                    <a:p>
                      <a:pPr marL="292100" marR="0" indent="-292100" algn="ctr" defTabSz="914400" rtl="0" eaLnBrk="1" fontAlgn="auto" latinLnBrk="0" hangingPunct="1">
                        <a:lnSpc>
                          <a:spcPct val="100000"/>
                        </a:lnSpc>
                        <a:spcBef>
                          <a:spcPts val="0"/>
                        </a:spcBef>
                        <a:spcAft>
                          <a:spcPts val="0"/>
                        </a:spcAft>
                        <a:buClrTx/>
                        <a:buSzTx/>
                        <a:buFontTx/>
                        <a:buNone/>
                        <a:tabLst/>
                        <a:defRPr/>
                      </a:pPr>
                      <a:endParaRPr lang="en-US" sz="2000" b="1" baseline="0" dirty="0" smtClean="0">
                        <a:solidFill>
                          <a:schemeClr val="tx1"/>
                        </a:solidFill>
                        <a:latin typeface="Calibri" pitchFamily="34" charset="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11430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smtClean="0">
                          <a:solidFill>
                            <a:schemeClr val="tx1"/>
                          </a:solidFill>
                          <a:latin typeface="Calibri" pitchFamily="34" charset="0"/>
                          <a:cs typeface="Arial" charset="0"/>
                        </a:rPr>
                        <a:t>Empower the Discovery, Development and Delivery of Cutting-edge Products and Services</a:t>
                      </a:r>
                    </a:p>
                  </a:txBody>
                  <a:tcPr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2CAE0"/>
                    </a:solidFill>
                  </a:tcPr>
                </a:tc>
                <a:tc>
                  <a:txBody>
                    <a:bodyPr/>
                    <a:lstStyle/>
                    <a:p>
                      <a:pPr marL="292100" marR="0" indent="-292100" algn="ctr" defTabSz="914400" rtl="0" eaLnBrk="1" fontAlgn="auto" latinLnBrk="0" hangingPunct="1">
                        <a:lnSpc>
                          <a:spcPct val="100000"/>
                        </a:lnSpc>
                        <a:spcBef>
                          <a:spcPts val="0"/>
                        </a:spcBef>
                        <a:spcAft>
                          <a:spcPts val="0"/>
                        </a:spcAft>
                        <a:buClrTx/>
                        <a:buSzTx/>
                        <a:buFontTx/>
                        <a:buNone/>
                        <a:tabLst/>
                        <a:defRPr/>
                      </a:pPr>
                      <a:endParaRPr lang="en-US" sz="2000" b="1" baseline="0" dirty="0" smtClean="0">
                        <a:solidFill>
                          <a:schemeClr val="tx1"/>
                        </a:solidFill>
                        <a:latin typeface="Calibri" pitchFamily="34" charset="0"/>
                        <a:cs typeface="Arial"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5" name="Rectangle 14"/>
          <p:cNvSpPr/>
          <p:nvPr/>
        </p:nvSpPr>
        <p:spPr>
          <a:xfrm>
            <a:off x="1447800" y="5178623"/>
            <a:ext cx="6698720" cy="307777"/>
          </a:xfrm>
          <a:prstGeom prst="rect">
            <a:avLst/>
          </a:prstGeom>
          <a:solidFill>
            <a:srgbClr val="FAC090"/>
          </a:solidFill>
        </p:spPr>
        <p:txBody>
          <a:bodyPr wrap="square" lIns="45720" rIns="45720">
            <a:spAutoFit/>
          </a:bodyPr>
          <a:lstStyle/>
          <a:p>
            <a:endParaRPr lang="en-CA" sz="1400" dirty="0">
              <a:latin typeface="Calibri" panose="020F0502020204030204" pitchFamily="34" charset="0"/>
            </a:endParaRPr>
          </a:p>
        </p:txBody>
      </p:sp>
      <p:sp>
        <p:nvSpPr>
          <p:cNvPr id="18" name="Pentagon 17"/>
          <p:cNvSpPr/>
          <p:nvPr/>
        </p:nvSpPr>
        <p:spPr>
          <a:xfrm>
            <a:off x="1447800" y="4724400"/>
            <a:ext cx="7282919" cy="304800"/>
          </a:xfrm>
          <a:prstGeom prst="homePlate">
            <a:avLst/>
          </a:prstGeom>
          <a:gradFill flip="none" rotWithShape="1">
            <a:gsLst>
              <a:gs pos="0">
                <a:srgbClr val="FAC090">
                  <a:shade val="30000"/>
                  <a:satMod val="115000"/>
                </a:srgbClr>
              </a:gs>
              <a:gs pos="50000">
                <a:srgbClr val="FAC090">
                  <a:shade val="67500"/>
                  <a:satMod val="115000"/>
                </a:srgbClr>
              </a:gs>
              <a:gs pos="100000">
                <a:srgbClr val="FAC09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endParaRPr lang="en-CA" sz="1400" dirty="0">
              <a:solidFill>
                <a:schemeClr val="tx1"/>
              </a:solidFill>
              <a:latin typeface="Calibri" panose="020F0502020204030204" pitchFamily="34" charset="0"/>
            </a:endParaRPr>
          </a:p>
        </p:txBody>
      </p:sp>
      <p:sp>
        <p:nvSpPr>
          <p:cNvPr id="21" name="Rectangle 20"/>
          <p:cNvSpPr/>
          <p:nvPr/>
        </p:nvSpPr>
        <p:spPr>
          <a:xfrm>
            <a:off x="1447800" y="6248400"/>
            <a:ext cx="5640697" cy="307777"/>
          </a:xfrm>
          <a:prstGeom prst="rect">
            <a:avLst/>
          </a:prstGeom>
          <a:solidFill>
            <a:srgbClr val="D2CAE0"/>
          </a:solidFill>
        </p:spPr>
        <p:txBody>
          <a:bodyPr wrap="square" lIns="45720" rIns="45720">
            <a:spAutoFit/>
          </a:bodyPr>
          <a:lstStyle/>
          <a:p>
            <a:endParaRPr lang="en-CA" sz="1400" dirty="0">
              <a:latin typeface="Calibri" panose="020F0502020204030204" pitchFamily="34" charset="0"/>
            </a:endParaRPr>
          </a:p>
        </p:txBody>
      </p:sp>
      <p:sp>
        <p:nvSpPr>
          <p:cNvPr id="23" name="Pentagon 22"/>
          <p:cNvSpPr/>
          <p:nvPr/>
        </p:nvSpPr>
        <p:spPr>
          <a:xfrm>
            <a:off x="1447800" y="5857654"/>
            <a:ext cx="7371821" cy="238346"/>
          </a:xfrm>
          <a:prstGeom prst="homePlate">
            <a:avLst/>
          </a:prstGeom>
          <a:gradFill flip="none" rotWithShape="1">
            <a:gsLst>
              <a:gs pos="0">
                <a:srgbClr val="D2CAE0">
                  <a:shade val="30000"/>
                  <a:satMod val="115000"/>
                </a:srgbClr>
              </a:gs>
              <a:gs pos="50000">
                <a:srgbClr val="D2CAE0">
                  <a:shade val="67500"/>
                  <a:satMod val="115000"/>
                </a:srgbClr>
              </a:gs>
              <a:gs pos="100000">
                <a:srgbClr val="D2CAE0">
                  <a:shade val="100000"/>
                  <a:satMod val="115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ctr"/>
          <a:lstStyle/>
          <a:p>
            <a:endParaRPr lang="en-CA" sz="1400" dirty="0">
              <a:solidFill>
                <a:schemeClr val="tx1"/>
              </a:solidFill>
              <a:latin typeface="Calibri" panose="020F0502020204030204" pitchFamily="34" charset="0"/>
            </a:endParaRPr>
          </a:p>
        </p:txBody>
      </p:sp>
      <p:sp>
        <p:nvSpPr>
          <p:cNvPr id="3" name="Rectangle 2"/>
          <p:cNvSpPr/>
          <p:nvPr/>
        </p:nvSpPr>
        <p:spPr>
          <a:xfrm>
            <a:off x="5943600" y="152400"/>
            <a:ext cx="2667000" cy="1219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t>Draft Plan will be developed by IEEE in 2030 Ad Hoc Committee</a:t>
            </a:r>
            <a:endParaRPr lang="en-US" b="1" dirty="0"/>
          </a:p>
        </p:txBody>
      </p:sp>
      <p:sp>
        <p:nvSpPr>
          <p:cNvPr id="19" name="Rectangle 18"/>
          <p:cNvSpPr/>
          <p:nvPr/>
        </p:nvSpPr>
        <p:spPr>
          <a:xfrm rot="19617181">
            <a:off x="1139011" y="3330154"/>
            <a:ext cx="6865983" cy="2215991"/>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en-US" sz="13800" b="1" cap="none" spc="150" dirty="0" smtClean="0">
                <a:ln w="11430"/>
                <a:solidFill>
                  <a:srgbClr val="F8F8F8"/>
                </a:solidFill>
                <a:effectLst>
                  <a:outerShdw blurRad="25400" algn="tl" rotWithShape="0">
                    <a:srgbClr val="000000">
                      <a:alpha val="43000"/>
                    </a:srgbClr>
                  </a:outerShdw>
                </a:effectLst>
              </a:rPr>
              <a:t>DRAFT</a:t>
            </a:r>
            <a:endParaRPr lang="en-US" sz="13800" b="1" cap="none" spc="150" dirty="0">
              <a:ln w="11430"/>
              <a:solidFill>
                <a:srgbClr val="F8F8F8"/>
              </a:solidFill>
              <a:effectLst>
                <a:outerShdw blurRad="25400" algn="tl" rotWithShape="0">
                  <a:srgbClr val="000000">
                    <a:alpha val="43000"/>
                  </a:srgbClr>
                </a:outerShdw>
              </a:effectLst>
            </a:endParaRPr>
          </a:p>
        </p:txBody>
      </p:sp>
      <p:sp>
        <p:nvSpPr>
          <p:cNvPr id="20" name="Rectangle 19"/>
          <p:cNvSpPr/>
          <p:nvPr/>
        </p:nvSpPr>
        <p:spPr>
          <a:xfrm>
            <a:off x="7467600" y="2362200"/>
            <a:ext cx="1600200" cy="838200"/>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t>Milestones</a:t>
            </a:r>
          </a:p>
          <a:p>
            <a:pPr algn="ctr"/>
            <a:r>
              <a:rPr lang="en-US" sz="1600" b="1" dirty="0" smtClean="0"/>
              <a:t>Owners</a:t>
            </a:r>
          </a:p>
          <a:p>
            <a:pPr algn="ctr"/>
            <a:r>
              <a:rPr lang="en-US" sz="1600" b="1" dirty="0" smtClean="0"/>
              <a:t>Budget</a:t>
            </a:r>
            <a:endParaRPr lang="en-US" sz="1600" b="1" dirty="0"/>
          </a:p>
        </p:txBody>
      </p:sp>
    </p:spTree>
    <p:extLst>
      <p:ext uri="{BB962C8B-B14F-4D97-AF65-F5344CB8AC3E}">
        <p14:creationId xmlns:p14="http://schemas.microsoft.com/office/powerpoint/2010/main" val="67714504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Way Ahead</a:t>
            </a:r>
            <a:endParaRPr lang="en-CA" dirty="0"/>
          </a:p>
        </p:txBody>
      </p:sp>
      <p:sp>
        <p:nvSpPr>
          <p:cNvPr id="3" name="Content Placeholder 2"/>
          <p:cNvSpPr>
            <a:spLocks noGrp="1"/>
          </p:cNvSpPr>
          <p:nvPr>
            <p:ph idx="1"/>
          </p:nvPr>
        </p:nvSpPr>
        <p:spPr>
          <a:xfrm>
            <a:off x="365125" y="1646238"/>
            <a:ext cx="8326438" cy="4068762"/>
          </a:xfrm>
        </p:spPr>
        <p:txBody>
          <a:bodyPr>
            <a:normAutofit/>
          </a:bodyPr>
          <a:lstStyle/>
          <a:p>
            <a:pPr>
              <a:lnSpc>
                <a:spcPct val="110000"/>
              </a:lnSpc>
            </a:pPr>
            <a:r>
              <a:rPr lang="en-US" sz="2000" i="1" dirty="0" smtClean="0"/>
              <a:t>IEEE Ad Hoc Committee on 2030 </a:t>
            </a:r>
            <a:r>
              <a:rPr lang="en-US" sz="2000" dirty="0" smtClean="0"/>
              <a:t>has been given responsibility for this work. We have been tasked with monitoring progress and reporting back to the Board and OUs</a:t>
            </a:r>
          </a:p>
          <a:p>
            <a:pPr lvl="0">
              <a:lnSpc>
                <a:spcPct val="110000"/>
              </a:lnSpc>
            </a:pPr>
            <a:r>
              <a:rPr lang="en-US" sz="2000" dirty="0" smtClean="0">
                <a:solidFill>
                  <a:srgbClr val="000000"/>
                </a:solidFill>
              </a:rPr>
              <a:t>In March we will develop detailed roadmaps</a:t>
            </a:r>
            <a:endParaRPr lang="en-US" sz="2000" dirty="0">
              <a:solidFill>
                <a:srgbClr val="000000"/>
              </a:solidFill>
            </a:endParaRPr>
          </a:p>
          <a:p>
            <a:pPr lvl="0">
              <a:lnSpc>
                <a:spcPct val="110000"/>
              </a:lnSpc>
            </a:pPr>
            <a:r>
              <a:rPr lang="en-US" sz="2000" dirty="0" smtClean="0">
                <a:solidFill>
                  <a:srgbClr val="000000"/>
                </a:solidFill>
              </a:rPr>
              <a:t>We will work </a:t>
            </a:r>
            <a:r>
              <a:rPr lang="en-US" sz="2000" dirty="0">
                <a:solidFill>
                  <a:srgbClr val="000000"/>
                </a:solidFill>
              </a:rPr>
              <a:t>with </a:t>
            </a:r>
            <a:r>
              <a:rPr lang="en-US" sz="2000" dirty="0" smtClean="0">
                <a:solidFill>
                  <a:srgbClr val="000000"/>
                </a:solidFill>
              </a:rPr>
              <a:t>the Board, OUs</a:t>
            </a:r>
            <a:r>
              <a:rPr lang="en-US" sz="2000" dirty="0">
                <a:solidFill>
                  <a:srgbClr val="000000"/>
                </a:solidFill>
              </a:rPr>
              <a:t>, standing committees, ad </a:t>
            </a:r>
            <a:r>
              <a:rPr lang="en-US" sz="2000" dirty="0" smtClean="0">
                <a:solidFill>
                  <a:srgbClr val="000000"/>
                </a:solidFill>
              </a:rPr>
              <a:t>hoc committees, </a:t>
            </a:r>
            <a:r>
              <a:rPr lang="en-US" sz="2000" dirty="0">
                <a:solidFill>
                  <a:srgbClr val="000000"/>
                </a:solidFill>
              </a:rPr>
              <a:t>and other teams to execute </a:t>
            </a:r>
            <a:r>
              <a:rPr lang="en-US" sz="2000" dirty="0" smtClean="0">
                <a:solidFill>
                  <a:srgbClr val="000000"/>
                </a:solidFill>
              </a:rPr>
              <a:t>plans</a:t>
            </a:r>
            <a:endParaRPr lang="en-US" sz="2000" dirty="0">
              <a:solidFill>
                <a:srgbClr val="000000"/>
              </a:solidFill>
            </a:endParaRPr>
          </a:p>
          <a:p>
            <a:pPr>
              <a:lnSpc>
                <a:spcPct val="110000"/>
              </a:lnSpc>
            </a:pPr>
            <a:r>
              <a:rPr lang="en-US" sz="2000" dirty="0" smtClean="0"/>
              <a:t>We are committed to transparency, an open process, and providing regular communications</a:t>
            </a:r>
          </a:p>
          <a:p>
            <a:pPr marL="0" indent="0" algn="ctr">
              <a:lnSpc>
                <a:spcPct val="110000"/>
              </a:lnSpc>
              <a:buNone/>
            </a:pPr>
            <a:endParaRPr lang="en-US" sz="2000" dirty="0"/>
          </a:p>
        </p:txBody>
      </p:sp>
      <p:graphicFrame>
        <p:nvGraphicFramePr>
          <p:cNvPr id="7" name="Diagram 6"/>
          <p:cNvGraphicFramePr/>
          <p:nvPr>
            <p:extLst>
              <p:ext uri="{D42A27DB-BD31-4B8C-83A1-F6EECF244321}">
                <p14:modId xmlns:p14="http://schemas.microsoft.com/office/powerpoint/2010/main" val="585491338"/>
              </p:ext>
            </p:extLst>
          </p:nvPr>
        </p:nvGraphicFramePr>
        <p:xfrm>
          <a:off x="609600" y="5562600"/>
          <a:ext cx="8153400" cy="45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27</a:t>
            </a:fld>
            <a:endParaRPr lang="en-US" sz="900" dirty="0">
              <a:solidFill>
                <a:schemeClr val="bg1">
                  <a:lumMod val="50000"/>
                </a:schemeClr>
              </a:solidFill>
            </a:endParaRPr>
          </a:p>
        </p:txBody>
      </p:sp>
    </p:spTree>
    <p:extLst>
      <p:ext uri="{BB962C8B-B14F-4D97-AF65-F5344CB8AC3E}">
        <p14:creationId xmlns:p14="http://schemas.microsoft.com/office/powerpoint/2010/main" val="64418503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2015</a:t>
            </a:r>
            <a:endParaRPr lang="en-US" dirty="0"/>
          </a:p>
        </p:txBody>
      </p:sp>
      <p:sp>
        <p:nvSpPr>
          <p:cNvPr id="3" name="Content Placeholder 2"/>
          <p:cNvSpPr>
            <a:spLocks noGrp="1"/>
          </p:cNvSpPr>
          <p:nvPr>
            <p:ph idx="1"/>
          </p:nvPr>
        </p:nvSpPr>
        <p:spPr>
          <a:xfrm>
            <a:off x="304800" y="1447800"/>
            <a:ext cx="8474075" cy="6781800"/>
          </a:xfrm>
        </p:spPr>
        <p:txBody>
          <a:bodyPr/>
          <a:lstStyle/>
          <a:p>
            <a:r>
              <a:rPr lang="en-US" sz="1800" dirty="0" smtClean="0"/>
              <a:t>Roadmaps will be developed for each of the four Strategic Objectives proposed to the IEEE Board of Directors for adoption</a:t>
            </a:r>
          </a:p>
          <a:p>
            <a:pPr lvl="1"/>
            <a:r>
              <a:rPr lang="en-US" sz="1400" dirty="0" smtClean="0"/>
              <a:t>Roadmaps will include milestones, owners, budget, etc. </a:t>
            </a:r>
          </a:p>
          <a:p>
            <a:r>
              <a:rPr lang="en-US" sz="1800" dirty="0"/>
              <a:t>S</a:t>
            </a:r>
            <a:r>
              <a:rPr lang="en-US" sz="1800" dirty="0" smtClean="0"/>
              <a:t>ignificant </a:t>
            </a:r>
            <a:r>
              <a:rPr lang="en-US" sz="1800" dirty="0"/>
              <a:t>progress </a:t>
            </a:r>
            <a:r>
              <a:rPr lang="en-US" sz="1800" dirty="0" smtClean="0"/>
              <a:t>will be driven </a:t>
            </a:r>
            <a:r>
              <a:rPr lang="en-US" sz="1800" dirty="0"/>
              <a:t>by </a:t>
            </a:r>
            <a:r>
              <a:rPr lang="en-US" sz="1800" i="1" dirty="0"/>
              <a:t>IEEE Ad Hoc Committee on 2030 </a:t>
            </a:r>
            <a:r>
              <a:rPr lang="en-US" sz="1800" dirty="0"/>
              <a:t>on</a:t>
            </a:r>
            <a:r>
              <a:rPr lang="en-US" sz="1800" i="1" dirty="0"/>
              <a:t> </a:t>
            </a:r>
            <a:r>
              <a:rPr lang="en-US" sz="1800" dirty="0"/>
              <a:t>Strategic </a:t>
            </a:r>
            <a:r>
              <a:rPr lang="en-US" sz="1800" dirty="0" smtClean="0"/>
              <a:t>Objectives </a:t>
            </a:r>
            <a:r>
              <a:rPr lang="en-US" sz="1800" dirty="0"/>
              <a:t>1 and </a:t>
            </a:r>
            <a:r>
              <a:rPr lang="en-US" sz="1800" dirty="0" smtClean="0"/>
              <a:t>2</a:t>
            </a:r>
          </a:p>
          <a:p>
            <a:pPr lvl="1"/>
            <a:r>
              <a:rPr lang="en-US" sz="1200" dirty="0" smtClean="0">
                <a:cs typeface="Arial" charset="0"/>
              </a:rPr>
              <a:t>[</a:t>
            </a:r>
            <a:r>
              <a:rPr lang="en-US" sz="1200" dirty="0">
                <a:cs typeface="Arial" charset="0"/>
              </a:rPr>
              <a:t>1</a:t>
            </a:r>
            <a:r>
              <a:rPr lang="en-US" sz="1200" dirty="0" smtClean="0">
                <a:cs typeface="Arial" charset="0"/>
              </a:rPr>
              <a:t>] Create </a:t>
            </a:r>
            <a:r>
              <a:rPr lang="en-US" sz="1200" dirty="0">
                <a:cs typeface="Arial" charset="0"/>
              </a:rPr>
              <a:t>a Nimble, Flexible, Forward-looking </a:t>
            </a:r>
            <a:r>
              <a:rPr lang="en-US" sz="1200" dirty="0" smtClean="0">
                <a:cs typeface="Arial" charset="0"/>
              </a:rPr>
              <a:t>Organization</a:t>
            </a:r>
          </a:p>
          <a:p>
            <a:pPr lvl="1"/>
            <a:r>
              <a:rPr lang="en-US" sz="1200" dirty="0">
                <a:cs typeface="Arial" charset="0"/>
              </a:rPr>
              <a:t>[2] Foster Public </a:t>
            </a:r>
            <a:r>
              <a:rPr lang="en-US" sz="1200" dirty="0" smtClean="0">
                <a:cs typeface="Arial" charset="0"/>
              </a:rPr>
              <a:t>Imperatives</a:t>
            </a:r>
            <a:endParaRPr lang="en-US" sz="1200" dirty="0" smtClean="0"/>
          </a:p>
          <a:p>
            <a:r>
              <a:rPr lang="en-US" sz="1800" dirty="0" smtClean="0"/>
              <a:t>Substantial work will be adopted by logical “home” Organizational Units, teams, affinity groups, etc. in Strategic Objectives 3 and 4</a:t>
            </a:r>
          </a:p>
          <a:p>
            <a:pPr lvl="1"/>
            <a:r>
              <a:rPr lang="en-US" sz="1200" dirty="0">
                <a:cs typeface="Arial" charset="0"/>
              </a:rPr>
              <a:t>[3] Foster Diverse Technical Communities with Industry, Government, and </a:t>
            </a:r>
            <a:r>
              <a:rPr lang="en-US" sz="1200" dirty="0" smtClean="0">
                <a:cs typeface="Arial" charset="0"/>
              </a:rPr>
              <a:t>Academia</a:t>
            </a:r>
          </a:p>
          <a:p>
            <a:pPr lvl="1"/>
            <a:r>
              <a:rPr lang="en-US" sz="1200" dirty="0">
                <a:cs typeface="Arial" charset="0"/>
              </a:rPr>
              <a:t>[4] Empower the Discovery, Development and Delivery of Cutting-edge Products and </a:t>
            </a:r>
            <a:r>
              <a:rPr lang="en-US" sz="1200" dirty="0" smtClean="0">
                <a:cs typeface="Arial" charset="0"/>
              </a:rPr>
              <a:t>Services</a:t>
            </a:r>
          </a:p>
          <a:p>
            <a:r>
              <a:rPr lang="en-US" sz="1800" dirty="0" smtClean="0"/>
              <a:t>An IEEE Strategic Plan will be developed by the </a:t>
            </a:r>
            <a:r>
              <a:rPr lang="en-US" sz="1800" i="1" dirty="0" smtClean="0"/>
              <a:t>IEEE Ad Hoc Committee on Strategic Planning </a:t>
            </a:r>
            <a:r>
              <a:rPr lang="en-US" sz="1800" dirty="0" smtClean="0"/>
              <a:t>based on outcomes from the efforts described in this deck and other strategic work</a:t>
            </a:r>
            <a:endParaRPr lang="en-US" sz="1800" dirty="0"/>
          </a:p>
        </p:txBody>
      </p:sp>
      <p:sp>
        <p:nvSpPr>
          <p:cNvPr id="7"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28</a:t>
            </a:fld>
            <a:endParaRPr lang="en-US" sz="900" dirty="0">
              <a:solidFill>
                <a:schemeClr val="bg1">
                  <a:lumMod val="50000"/>
                </a:schemeClr>
              </a:solidFill>
            </a:endParaRPr>
          </a:p>
        </p:txBody>
      </p:sp>
      <p:sp>
        <p:nvSpPr>
          <p:cNvPr id="8" name="TextBox 7"/>
          <p:cNvSpPr txBox="1"/>
          <p:nvPr/>
        </p:nvSpPr>
        <p:spPr>
          <a:xfrm>
            <a:off x="838200" y="6172200"/>
            <a:ext cx="6597817" cy="369332"/>
          </a:xfrm>
          <a:prstGeom prst="rect">
            <a:avLst/>
          </a:prstGeom>
          <a:ln>
            <a:noFill/>
          </a:ln>
        </p:spPr>
        <p:txBody>
          <a:bodyPr wrap="none" rtlCol="0">
            <a:spAutoFit/>
          </a:bodyPr>
          <a:lstStyle/>
          <a:p>
            <a:r>
              <a:rPr lang="en-US" b="1" dirty="0" smtClean="0">
                <a:solidFill>
                  <a:schemeClr val="tx2"/>
                </a:solidFill>
              </a:rPr>
              <a:t>Please send feedback to: </a:t>
            </a:r>
            <a:r>
              <a:rPr lang="en-US" b="1" u="sng" dirty="0">
                <a:solidFill>
                  <a:schemeClr val="tx2"/>
                </a:solidFill>
                <a:hlinkClick r:id="rId3"/>
              </a:rPr>
              <a:t>feedback2030@ieee.org</a:t>
            </a:r>
            <a:r>
              <a:rPr lang="en-US" b="1" dirty="0" smtClean="0">
                <a:solidFill>
                  <a:schemeClr val="tx2"/>
                </a:solidFill>
              </a:rPr>
              <a:t> </a:t>
            </a:r>
          </a:p>
        </p:txBody>
      </p:sp>
    </p:spTree>
    <p:extLst>
      <p:ext uri="{BB962C8B-B14F-4D97-AF65-F5344CB8AC3E}">
        <p14:creationId xmlns:p14="http://schemas.microsoft.com/office/powerpoint/2010/main" val="33043507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p:sp>
      <p:sp>
        <p:nvSpPr>
          <p:cNvPr id="3" name="Title 2"/>
          <p:cNvSpPr>
            <a:spLocks noGrp="1"/>
          </p:cNvSpPr>
          <p:nvPr>
            <p:ph type="ctrTitle"/>
          </p:nvPr>
        </p:nvSpPr>
        <p:spPr/>
        <p:txBody>
          <a:bodyPr/>
          <a:lstStyle/>
          <a:p>
            <a:r>
              <a:rPr lang="en-US" dirty="0" smtClean="0"/>
              <a:t>Process</a:t>
            </a:r>
            <a:endParaRPr lang="en-US" dirty="0"/>
          </a:p>
        </p:txBody>
      </p:sp>
      <p:sp>
        <p:nvSpPr>
          <p:cNvPr id="4" name="Subtitle 3"/>
          <p:cNvSpPr>
            <a:spLocks noGrp="1"/>
          </p:cNvSpPr>
          <p:nvPr>
            <p:ph type="subTitle" idx="1"/>
          </p:nvPr>
        </p:nvSpPr>
        <p:spPr/>
        <p:txBody>
          <a:bodyPr/>
          <a:lstStyle/>
          <a:p>
            <a:endParaRPr lang="en-US" dirty="0"/>
          </a:p>
        </p:txBody>
      </p:sp>
      <p:sp>
        <p:nvSpPr>
          <p:cNvPr id="6" name="Text Placeholder 5"/>
          <p:cNvSpPr>
            <a:spLocks noGrp="1"/>
          </p:cNvSpPr>
          <p:nvPr>
            <p:ph type="body" sz="quarter" idx="14"/>
          </p:nvPr>
        </p:nvSpPr>
        <p:spPr/>
        <p:txBody>
          <a:bodyPr/>
          <a:lstStyle/>
          <a:p>
            <a:endParaRPr lang="en-US" dirty="0"/>
          </a:p>
        </p:txBody>
      </p:sp>
      <p:sp>
        <p:nvSpPr>
          <p:cNvPr id="7"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3</a:t>
            </a:fld>
            <a:endParaRPr lang="en-US" sz="900" dirty="0">
              <a:solidFill>
                <a:schemeClr val="bg1">
                  <a:lumMod val="50000"/>
                </a:schemeClr>
              </a:solidFill>
            </a:endParaRPr>
          </a:p>
        </p:txBody>
      </p:sp>
    </p:spTree>
    <p:extLst>
      <p:ext uri="{BB962C8B-B14F-4D97-AF65-F5344CB8AC3E}">
        <p14:creationId xmlns:p14="http://schemas.microsoft.com/office/powerpoint/2010/main" val="10709647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82575" y="434975"/>
            <a:ext cx="6042025" cy="403225"/>
          </a:xfrm>
        </p:spPr>
        <p:txBody>
          <a:bodyPr/>
          <a:lstStyle/>
          <a:p>
            <a:r>
              <a:rPr lang="en-US" dirty="0" smtClean="0"/>
              <a:t>Timing</a:t>
            </a:r>
          </a:p>
        </p:txBody>
      </p:sp>
      <p:sp>
        <p:nvSpPr>
          <p:cNvPr id="6147" name="Content Placeholder 2"/>
          <p:cNvSpPr>
            <a:spLocks noGrp="1"/>
          </p:cNvSpPr>
          <p:nvPr>
            <p:ph idx="1"/>
          </p:nvPr>
        </p:nvSpPr>
        <p:spPr>
          <a:xfrm>
            <a:off x="304800" y="1676400"/>
            <a:ext cx="8550275" cy="4840288"/>
          </a:xfrm>
        </p:spPr>
        <p:txBody>
          <a:bodyPr/>
          <a:lstStyle/>
          <a:p>
            <a:r>
              <a:rPr lang="en-US" dirty="0" smtClean="0"/>
              <a:t>IEEE engaged Syntegrity Group services in late 2014</a:t>
            </a:r>
          </a:p>
          <a:p>
            <a:pPr lvl="1"/>
            <a:r>
              <a:rPr lang="en-US" dirty="0"/>
              <a:t>Proprietary, unique, consensus building </a:t>
            </a:r>
            <a:r>
              <a:rPr lang="en-US" dirty="0" smtClean="0"/>
              <a:t>approach</a:t>
            </a:r>
          </a:p>
          <a:p>
            <a:pPr lvl="1"/>
            <a:r>
              <a:rPr lang="en-US" dirty="0" smtClean="0"/>
              <a:t>List of prestigious clientele including:</a:t>
            </a:r>
          </a:p>
          <a:p>
            <a:pPr lvl="2"/>
            <a:r>
              <a:rPr lang="en-US" dirty="0" smtClean="0"/>
              <a:t>USAA, </a:t>
            </a:r>
            <a:r>
              <a:rPr lang="en-US" sz="2000" dirty="0" smtClean="0"/>
              <a:t>Novartis, RTI International, AMD, Toyota</a:t>
            </a:r>
          </a:p>
          <a:p>
            <a:r>
              <a:rPr lang="en-US" dirty="0" smtClean="0"/>
              <a:t>Formed </a:t>
            </a:r>
            <a:r>
              <a:rPr lang="en-US" i="1" dirty="0" smtClean="0"/>
              <a:t>Ad Hoc Committee for IEEE in 2030 </a:t>
            </a:r>
            <a:r>
              <a:rPr lang="en-US" dirty="0" smtClean="0"/>
              <a:t>to manage project in early 2015</a:t>
            </a:r>
          </a:p>
          <a:p>
            <a:r>
              <a:rPr lang="en-US" dirty="0" smtClean="0"/>
              <a:t>Developed overarching question to be explored</a:t>
            </a:r>
            <a:endParaRPr lang="en-US" dirty="0"/>
          </a:p>
        </p:txBody>
      </p:sp>
      <p:pic>
        <p:nvPicPr>
          <p:cNvPr id="3" name="Picture 2"/>
          <p:cNvPicPr>
            <a:picLocks noChangeAspect="1"/>
          </p:cNvPicPr>
          <p:nvPr/>
        </p:nvPicPr>
        <p:blipFill>
          <a:blip r:embed="rId3" cstate="print"/>
          <a:stretch>
            <a:fillRect/>
          </a:stretch>
        </p:blipFill>
        <p:spPr>
          <a:xfrm>
            <a:off x="6629400" y="139065"/>
            <a:ext cx="2362200" cy="1003935"/>
          </a:xfrm>
          <a:prstGeom prst="rect">
            <a:avLst/>
          </a:prstGeom>
        </p:spPr>
      </p:pic>
      <p:sp>
        <p:nvSpPr>
          <p:cNvPr id="5"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4</a:t>
            </a:fld>
            <a:endParaRPr lang="en-US" sz="900" dirty="0">
              <a:solidFill>
                <a:schemeClr val="bg1">
                  <a:lumMod val="50000"/>
                </a:schemeClr>
              </a:solidFill>
            </a:endParaRPr>
          </a:p>
        </p:txBody>
      </p:sp>
    </p:spTree>
    <p:extLst>
      <p:ext uri="{BB962C8B-B14F-4D97-AF65-F5344CB8AC3E}">
        <p14:creationId xmlns:p14="http://schemas.microsoft.com/office/powerpoint/2010/main" val="31182207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Project Sequence</a:t>
            </a:r>
            <a:endParaRPr lang="en-CA" dirty="0"/>
          </a:p>
        </p:txBody>
      </p:sp>
      <p:grpSp>
        <p:nvGrpSpPr>
          <p:cNvPr id="3" name="Group 2"/>
          <p:cNvGrpSpPr/>
          <p:nvPr/>
        </p:nvGrpSpPr>
        <p:grpSpPr>
          <a:xfrm>
            <a:off x="152400" y="1447800"/>
            <a:ext cx="7239000" cy="3137709"/>
            <a:chOff x="1960835" y="2312314"/>
            <a:chExt cx="6975667" cy="2575115"/>
          </a:xfrm>
        </p:grpSpPr>
        <p:sp>
          <p:nvSpPr>
            <p:cNvPr id="9" name="Bent-Up Arrow 8"/>
            <p:cNvSpPr/>
            <p:nvPr/>
          </p:nvSpPr>
          <p:spPr>
            <a:xfrm rot="5400000">
              <a:off x="3099771" y="3694246"/>
              <a:ext cx="811263" cy="955535"/>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9"/>
            <p:cNvSpPr/>
            <p:nvPr/>
          </p:nvSpPr>
          <p:spPr>
            <a:xfrm>
              <a:off x="1960835" y="2312314"/>
              <a:ext cx="2119855" cy="1276916"/>
            </a:xfrm>
            <a:custGeom>
              <a:avLst/>
              <a:gdLst>
                <a:gd name="connsiteX0" fmla="*/ 0 w 1824251"/>
                <a:gd name="connsiteY0" fmla="*/ 212862 h 1276916"/>
                <a:gd name="connsiteX1" fmla="*/ 212862 w 1824251"/>
                <a:gd name="connsiteY1" fmla="*/ 0 h 1276916"/>
                <a:gd name="connsiteX2" fmla="*/ 1611389 w 1824251"/>
                <a:gd name="connsiteY2" fmla="*/ 0 h 1276916"/>
                <a:gd name="connsiteX3" fmla="*/ 1824251 w 1824251"/>
                <a:gd name="connsiteY3" fmla="*/ 212862 h 1276916"/>
                <a:gd name="connsiteX4" fmla="*/ 1824251 w 1824251"/>
                <a:gd name="connsiteY4" fmla="*/ 1064054 h 1276916"/>
                <a:gd name="connsiteX5" fmla="*/ 1611389 w 1824251"/>
                <a:gd name="connsiteY5" fmla="*/ 1276916 h 1276916"/>
                <a:gd name="connsiteX6" fmla="*/ 212862 w 1824251"/>
                <a:gd name="connsiteY6" fmla="*/ 1276916 h 1276916"/>
                <a:gd name="connsiteX7" fmla="*/ 0 w 1824251"/>
                <a:gd name="connsiteY7" fmla="*/ 1064054 h 1276916"/>
                <a:gd name="connsiteX8" fmla="*/ 0 w 1824251"/>
                <a:gd name="connsiteY8" fmla="*/ 212862 h 127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251" h="1276916">
                  <a:moveTo>
                    <a:pt x="0" y="212862"/>
                  </a:moveTo>
                  <a:cubicBezTo>
                    <a:pt x="0" y="95302"/>
                    <a:pt x="95302" y="0"/>
                    <a:pt x="212862" y="0"/>
                  </a:cubicBezTo>
                  <a:lnTo>
                    <a:pt x="1611389" y="0"/>
                  </a:lnTo>
                  <a:cubicBezTo>
                    <a:pt x="1728949" y="0"/>
                    <a:pt x="1824251" y="95302"/>
                    <a:pt x="1824251" y="212862"/>
                  </a:cubicBezTo>
                  <a:lnTo>
                    <a:pt x="1824251" y="1064054"/>
                  </a:lnTo>
                  <a:cubicBezTo>
                    <a:pt x="1824251" y="1181614"/>
                    <a:pt x="1728949" y="1276916"/>
                    <a:pt x="1611389" y="1276916"/>
                  </a:cubicBezTo>
                  <a:lnTo>
                    <a:pt x="212862" y="1276916"/>
                  </a:lnTo>
                  <a:cubicBezTo>
                    <a:pt x="95302" y="1276916"/>
                    <a:pt x="0" y="1181614"/>
                    <a:pt x="0" y="1064054"/>
                  </a:cubicBezTo>
                  <a:lnTo>
                    <a:pt x="0" y="212862"/>
                  </a:lnTo>
                  <a:close/>
                </a:path>
              </a:pathLst>
            </a:custGeom>
            <a:solidFill>
              <a:srgbClr val="217291"/>
            </a:solidFill>
          </p:spPr>
          <p:style>
            <a:lnRef idx="0">
              <a:schemeClr val="accent1"/>
            </a:lnRef>
            <a:fillRef idx="3">
              <a:schemeClr val="accent1"/>
            </a:fillRef>
            <a:effectRef idx="3">
              <a:schemeClr val="accent1"/>
            </a:effectRef>
            <a:fontRef idx="minor">
              <a:schemeClr val="lt1"/>
            </a:fontRef>
          </p:style>
          <p:txBody>
            <a:bodyPr spcFirstLastPara="0" vert="horz" wrap="square" lIns="123305" tIns="123305" rIns="123305" bIns="123305" numCol="1" spcCol="1270" anchor="ctr" anchorCtr="0">
              <a:noAutofit/>
            </a:bodyPr>
            <a:lstStyle/>
            <a:p>
              <a:pPr lvl="0" algn="ctr" defTabSz="711200">
                <a:lnSpc>
                  <a:spcPct val="90000"/>
                </a:lnSpc>
                <a:spcBef>
                  <a:spcPct val="0"/>
                </a:spcBef>
                <a:spcAft>
                  <a:spcPct val="35000"/>
                </a:spcAft>
              </a:pPr>
              <a:r>
                <a:rPr lang="en-CA" sz="2000" b="1" kern="1200" dirty="0" smtClean="0">
                  <a:solidFill>
                    <a:schemeClr val="bg1"/>
                  </a:solidFill>
                  <a:effectLst>
                    <a:outerShdw blurRad="38100" dist="38100" dir="2700000" algn="tl">
                      <a:srgbClr val="000000">
                        <a:alpha val="43137"/>
                      </a:srgbClr>
                    </a:outerShdw>
                  </a:effectLst>
                </a:rPr>
                <a:t>Syntegration</a:t>
              </a:r>
              <a:endParaRPr lang="en-CA" sz="2000" b="1" kern="1200" dirty="0">
                <a:solidFill>
                  <a:schemeClr val="bg1"/>
                </a:solidFill>
                <a:effectLst>
                  <a:outerShdw blurRad="38100" dist="38100" dir="2700000" algn="tl">
                    <a:srgbClr val="000000">
                      <a:alpha val="43137"/>
                    </a:srgbClr>
                  </a:outerShdw>
                </a:effectLst>
              </a:endParaRPr>
            </a:p>
          </p:txBody>
        </p:sp>
        <p:sp>
          <p:nvSpPr>
            <p:cNvPr id="11" name="Freeform 10"/>
            <p:cNvSpPr/>
            <p:nvPr/>
          </p:nvSpPr>
          <p:spPr>
            <a:xfrm>
              <a:off x="4153011" y="2434097"/>
              <a:ext cx="3660856" cy="1032060"/>
            </a:xfrm>
            <a:custGeom>
              <a:avLst/>
              <a:gdLst>
                <a:gd name="connsiteX0" fmla="*/ 0 w 3660856"/>
                <a:gd name="connsiteY0" fmla="*/ 0 h 1032060"/>
                <a:gd name="connsiteX1" fmla="*/ 3660856 w 3660856"/>
                <a:gd name="connsiteY1" fmla="*/ 0 h 1032060"/>
                <a:gd name="connsiteX2" fmla="*/ 3660856 w 3660856"/>
                <a:gd name="connsiteY2" fmla="*/ 1032060 h 1032060"/>
                <a:gd name="connsiteX3" fmla="*/ 0 w 3660856"/>
                <a:gd name="connsiteY3" fmla="*/ 1032060 h 1032060"/>
                <a:gd name="connsiteX4" fmla="*/ 0 w 3660856"/>
                <a:gd name="connsiteY4" fmla="*/ 0 h 1032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0856" h="1032060">
                  <a:moveTo>
                    <a:pt x="0" y="0"/>
                  </a:moveTo>
                  <a:lnTo>
                    <a:pt x="3660856" y="0"/>
                  </a:lnTo>
                  <a:lnTo>
                    <a:pt x="3660856" y="1032060"/>
                  </a:lnTo>
                  <a:lnTo>
                    <a:pt x="0" y="10320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CA" b="1" kern="1200" dirty="0" smtClean="0"/>
                <a:t>Duration:</a:t>
              </a:r>
              <a:r>
                <a:rPr lang="en-CA" kern="1200" dirty="0" smtClean="0"/>
                <a:t> </a:t>
              </a:r>
              <a:r>
                <a:rPr lang="en-CA" dirty="0" smtClean="0">
                  <a:solidFill>
                    <a:schemeClr val="tx1"/>
                  </a:solidFill>
                </a:rPr>
                <a:t>3 </a:t>
              </a:r>
              <a:r>
                <a:rPr lang="en-CA" kern="1200" dirty="0" smtClean="0"/>
                <a:t>Days</a:t>
              </a:r>
              <a:endParaRPr lang="en-CA" kern="1200" dirty="0"/>
            </a:p>
            <a:p>
              <a:pPr marL="114300" lvl="1" indent="-114300" algn="l" defTabSz="622300">
                <a:lnSpc>
                  <a:spcPct val="90000"/>
                </a:lnSpc>
                <a:spcBef>
                  <a:spcPct val="0"/>
                </a:spcBef>
                <a:spcAft>
                  <a:spcPct val="15000"/>
                </a:spcAft>
                <a:buChar char="••"/>
              </a:pPr>
              <a:r>
                <a:rPr lang="en-CA" b="1" kern="1200" dirty="0" smtClean="0"/>
                <a:t>Purpose:</a:t>
              </a:r>
              <a:r>
                <a:rPr lang="en-CA" kern="1200" dirty="0" smtClean="0"/>
                <a:t> Understanding, Planning, and Mobilization</a:t>
              </a:r>
            </a:p>
            <a:p>
              <a:pPr marL="114300" lvl="1" indent="-114300" algn="l" defTabSz="622300">
                <a:lnSpc>
                  <a:spcPct val="90000"/>
                </a:lnSpc>
                <a:spcBef>
                  <a:spcPct val="0"/>
                </a:spcBef>
                <a:spcAft>
                  <a:spcPct val="15000"/>
                </a:spcAft>
                <a:buChar char="••"/>
              </a:pPr>
              <a:r>
                <a:rPr lang="en-CA" b="1" dirty="0" smtClean="0"/>
                <a:t>Participants</a:t>
              </a:r>
              <a:r>
                <a:rPr lang="en-CA" dirty="0" smtClean="0"/>
                <a:t>: Up to 48</a:t>
              </a:r>
              <a:endParaRPr lang="en-CA" kern="1200" dirty="0"/>
            </a:p>
          </p:txBody>
        </p:sp>
        <p:sp>
          <p:nvSpPr>
            <p:cNvPr id="13" name="Freeform 12"/>
            <p:cNvSpPr/>
            <p:nvPr/>
          </p:nvSpPr>
          <p:spPr>
            <a:xfrm>
              <a:off x="4135708" y="3610513"/>
              <a:ext cx="2119855" cy="1276916"/>
            </a:xfrm>
            <a:custGeom>
              <a:avLst/>
              <a:gdLst>
                <a:gd name="connsiteX0" fmla="*/ 0 w 1824251"/>
                <a:gd name="connsiteY0" fmla="*/ 212862 h 1276916"/>
                <a:gd name="connsiteX1" fmla="*/ 212862 w 1824251"/>
                <a:gd name="connsiteY1" fmla="*/ 0 h 1276916"/>
                <a:gd name="connsiteX2" fmla="*/ 1611389 w 1824251"/>
                <a:gd name="connsiteY2" fmla="*/ 0 h 1276916"/>
                <a:gd name="connsiteX3" fmla="*/ 1824251 w 1824251"/>
                <a:gd name="connsiteY3" fmla="*/ 212862 h 1276916"/>
                <a:gd name="connsiteX4" fmla="*/ 1824251 w 1824251"/>
                <a:gd name="connsiteY4" fmla="*/ 1064054 h 1276916"/>
                <a:gd name="connsiteX5" fmla="*/ 1611389 w 1824251"/>
                <a:gd name="connsiteY5" fmla="*/ 1276916 h 1276916"/>
                <a:gd name="connsiteX6" fmla="*/ 212862 w 1824251"/>
                <a:gd name="connsiteY6" fmla="*/ 1276916 h 1276916"/>
                <a:gd name="connsiteX7" fmla="*/ 0 w 1824251"/>
                <a:gd name="connsiteY7" fmla="*/ 1064054 h 1276916"/>
                <a:gd name="connsiteX8" fmla="*/ 0 w 1824251"/>
                <a:gd name="connsiteY8" fmla="*/ 212862 h 127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251" h="1276916">
                  <a:moveTo>
                    <a:pt x="0" y="212862"/>
                  </a:moveTo>
                  <a:cubicBezTo>
                    <a:pt x="0" y="95302"/>
                    <a:pt x="95302" y="0"/>
                    <a:pt x="212862" y="0"/>
                  </a:cubicBezTo>
                  <a:lnTo>
                    <a:pt x="1611389" y="0"/>
                  </a:lnTo>
                  <a:cubicBezTo>
                    <a:pt x="1728949" y="0"/>
                    <a:pt x="1824251" y="95302"/>
                    <a:pt x="1824251" y="212862"/>
                  </a:cubicBezTo>
                  <a:lnTo>
                    <a:pt x="1824251" y="1064054"/>
                  </a:lnTo>
                  <a:cubicBezTo>
                    <a:pt x="1824251" y="1181614"/>
                    <a:pt x="1728949" y="1276916"/>
                    <a:pt x="1611389" y="1276916"/>
                  </a:cubicBezTo>
                  <a:lnTo>
                    <a:pt x="212862" y="1276916"/>
                  </a:lnTo>
                  <a:cubicBezTo>
                    <a:pt x="95302" y="1276916"/>
                    <a:pt x="0" y="1181614"/>
                    <a:pt x="0" y="1064054"/>
                  </a:cubicBezTo>
                  <a:lnTo>
                    <a:pt x="0" y="212862"/>
                  </a:lnTo>
                  <a:close/>
                </a:path>
              </a:pathLst>
            </a:custGeom>
            <a:solidFill>
              <a:srgbClr val="217291"/>
            </a:solidFill>
          </p:spPr>
          <p:style>
            <a:lnRef idx="0">
              <a:schemeClr val="accent1"/>
            </a:lnRef>
            <a:fillRef idx="3">
              <a:schemeClr val="accent1"/>
            </a:fillRef>
            <a:effectRef idx="3">
              <a:schemeClr val="accent1"/>
            </a:effectRef>
            <a:fontRef idx="minor">
              <a:schemeClr val="lt1"/>
            </a:fontRef>
          </p:style>
          <p:txBody>
            <a:bodyPr spcFirstLastPara="0" vert="horz" wrap="square" lIns="123305" tIns="123305" rIns="123305" bIns="123305" numCol="1" spcCol="1270" anchor="ctr" anchorCtr="0">
              <a:noAutofit/>
            </a:bodyPr>
            <a:lstStyle/>
            <a:p>
              <a:pPr lvl="0" algn="ctr" defTabSz="711200">
                <a:lnSpc>
                  <a:spcPct val="90000"/>
                </a:lnSpc>
                <a:spcBef>
                  <a:spcPct val="0"/>
                </a:spcBef>
                <a:spcAft>
                  <a:spcPct val="35000"/>
                </a:spcAft>
              </a:pPr>
              <a:r>
                <a:rPr lang="en-CA" sz="2000" b="1" kern="1200" dirty="0" smtClean="0">
                  <a:effectLst>
                    <a:outerShdw blurRad="38100" dist="38100" dir="2700000" algn="tl">
                      <a:srgbClr val="000000">
                        <a:alpha val="43137"/>
                      </a:srgbClr>
                    </a:outerShdw>
                  </a:effectLst>
                </a:rPr>
                <a:t>Post Syntegration Session</a:t>
              </a:r>
              <a:endParaRPr lang="en-CA" sz="2000" b="1" kern="1200" dirty="0">
                <a:effectLst>
                  <a:outerShdw blurRad="38100" dist="38100" dir="2700000" algn="tl">
                    <a:srgbClr val="000000">
                      <a:alpha val="43137"/>
                    </a:srgbClr>
                  </a:outerShdw>
                </a:effectLst>
              </a:endParaRPr>
            </a:p>
          </p:txBody>
        </p:sp>
        <p:sp>
          <p:nvSpPr>
            <p:cNvPr id="14" name="Freeform 13"/>
            <p:cNvSpPr/>
            <p:nvPr/>
          </p:nvSpPr>
          <p:spPr>
            <a:xfrm>
              <a:off x="6343882" y="3732296"/>
              <a:ext cx="2592620" cy="1032060"/>
            </a:xfrm>
            <a:custGeom>
              <a:avLst/>
              <a:gdLst>
                <a:gd name="connsiteX0" fmla="*/ 0 w 2592620"/>
                <a:gd name="connsiteY0" fmla="*/ 0 h 1032060"/>
                <a:gd name="connsiteX1" fmla="*/ 2592620 w 2592620"/>
                <a:gd name="connsiteY1" fmla="*/ 0 h 1032060"/>
                <a:gd name="connsiteX2" fmla="*/ 2592620 w 2592620"/>
                <a:gd name="connsiteY2" fmla="*/ 1032060 h 1032060"/>
                <a:gd name="connsiteX3" fmla="*/ 0 w 2592620"/>
                <a:gd name="connsiteY3" fmla="*/ 1032060 h 1032060"/>
                <a:gd name="connsiteX4" fmla="*/ 0 w 2592620"/>
                <a:gd name="connsiteY4" fmla="*/ 0 h 10320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92620" h="1032060">
                  <a:moveTo>
                    <a:pt x="0" y="0"/>
                  </a:moveTo>
                  <a:lnTo>
                    <a:pt x="2592620" y="0"/>
                  </a:lnTo>
                  <a:lnTo>
                    <a:pt x="2592620" y="1032060"/>
                  </a:lnTo>
                  <a:lnTo>
                    <a:pt x="0" y="103206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CA" b="1" kern="1200" dirty="0" smtClean="0"/>
                <a:t>Duration:</a:t>
              </a:r>
              <a:r>
                <a:rPr lang="en-CA" kern="1200" dirty="0" smtClean="0"/>
                <a:t> 1 Day</a:t>
              </a:r>
              <a:endParaRPr lang="en-CA" kern="1200" dirty="0"/>
            </a:p>
            <a:p>
              <a:pPr marL="114300" lvl="1" indent="-114300" algn="l" defTabSz="622300">
                <a:lnSpc>
                  <a:spcPct val="90000"/>
                </a:lnSpc>
                <a:spcBef>
                  <a:spcPct val="0"/>
                </a:spcBef>
                <a:spcAft>
                  <a:spcPct val="15000"/>
                </a:spcAft>
                <a:buChar char="••"/>
              </a:pPr>
              <a:r>
                <a:rPr lang="en-CA" b="1" kern="1200" dirty="0" smtClean="0"/>
                <a:t>Purpose:</a:t>
              </a:r>
              <a:r>
                <a:rPr lang="en-CA" kern="1200" dirty="0" smtClean="0"/>
                <a:t> Decision Making</a:t>
              </a:r>
              <a:r>
                <a:rPr lang="en-CA" dirty="0"/>
                <a:t> </a:t>
              </a:r>
              <a:r>
                <a:rPr lang="en-CA" dirty="0" smtClean="0"/>
                <a:t>and </a:t>
              </a:r>
              <a:r>
                <a:rPr lang="en-CA" kern="1200" dirty="0" smtClean="0"/>
                <a:t>Action Planning</a:t>
              </a:r>
            </a:p>
            <a:p>
              <a:pPr marL="114300" lvl="1" indent="-114300" algn="l" defTabSz="622300">
                <a:lnSpc>
                  <a:spcPct val="90000"/>
                </a:lnSpc>
                <a:spcBef>
                  <a:spcPct val="0"/>
                </a:spcBef>
                <a:spcAft>
                  <a:spcPct val="15000"/>
                </a:spcAft>
                <a:buChar char="••"/>
              </a:pPr>
              <a:r>
                <a:rPr lang="en-CA" b="1" dirty="0" smtClean="0"/>
                <a:t>Participants</a:t>
              </a:r>
              <a:r>
                <a:rPr lang="en-CA" dirty="0" smtClean="0"/>
                <a:t>: Up to 15</a:t>
              </a:r>
              <a:endParaRPr lang="en-CA" kern="1200" dirty="0" smtClean="0"/>
            </a:p>
          </p:txBody>
        </p:sp>
      </p:grpSp>
      <p:sp>
        <p:nvSpPr>
          <p:cNvPr id="12" name="Bent-Up Arrow 11"/>
          <p:cNvSpPr/>
          <p:nvPr/>
        </p:nvSpPr>
        <p:spPr>
          <a:xfrm rot="5400000">
            <a:off x="3429545" y="4736357"/>
            <a:ext cx="988502" cy="991607"/>
          </a:xfrm>
          <a:prstGeom prst="bentUpArrow">
            <a:avLst>
              <a:gd name="adj1" fmla="val 32840"/>
              <a:gd name="adj2" fmla="val 25000"/>
              <a:gd name="adj3" fmla="val 35780"/>
            </a:avLst>
          </a:prstGeom>
        </p:spPr>
        <p:style>
          <a:lnRef idx="2">
            <a:schemeClr val="lt1">
              <a:hueOff val="0"/>
              <a:satOff val="0"/>
              <a:lumOff val="0"/>
              <a:alphaOff val="0"/>
            </a:schemeClr>
          </a:lnRef>
          <a:fillRef idx="1">
            <a:schemeClr val="accent1">
              <a:tint val="50000"/>
              <a:hueOff val="0"/>
              <a:satOff val="0"/>
              <a:lumOff val="0"/>
              <a:alphaOff val="0"/>
            </a:schemeClr>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Freeform 14"/>
          <p:cNvSpPr/>
          <p:nvPr/>
        </p:nvSpPr>
        <p:spPr>
          <a:xfrm>
            <a:off x="4572000" y="4737909"/>
            <a:ext cx="2199880" cy="1555888"/>
          </a:xfrm>
          <a:custGeom>
            <a:avLst/>
            <a:gdLst>
              <a:gd name="connsiteX0" fmla="*/ 0 w 1824251"/>
              <a:gd name="connsiteY0" fmla="*/ 212862 h 1276916"/>
              <a:gd name="connsiteX1" fmla="*/ 212862 w 1824251"/>
              <a:gd name="connsiteY1" fmla="*/ 0 h 1276916"/>
              <a:gd name="connsiteX2" fmla="*/ 1611389 w 1824251"/>
              <a:gd name="connsiteY2" fmla="*/ 0 h 1276916"/>
              <a:gd name="connsiteX3" fmla="*/ 1824251 w 1824251"/>
              <a:gd name="connsiteY3" fmla="*/ 212862 h 1276916"/>
              <a:gd name="connsiteX4" fmla="*/ 1824251 w 1824251"/>
              <a:gd name="connsiteY4" fmla="*/ 1064054 h 1276916"/>
              <a:gd name="connsiteX5" fmla="*/ 1611389 w 1824251"/>
              <a:gd name="connsiteY5" fmla="*/ 1276916 h 1276916"/>
              <a:gd name="connsiteX6" fmla="*/ 212862 w 1824251"/>
              <a:gd name="connsiteY6" fmla="*/ 1276916 h 1276916"/>
              <a:gd name="connsiteX7" fmla="*/ 0 w 1824251"/>
              <a:gd name="connsiteY7" fmla="*/ 1064054 h 1276916"/>
              <a:gd name="connsiteX8" fmla="*/ 0 w 1824251"/>
              <a:gd name="connsiteY8" fmla="*/ 212862 h 1276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4251" h="1276916">
                <a:moveTo>
                  <a:pt x="0" y="212862"/>
                </a:moveTo>
                <a:cubicBezTo>
                  <a:pt x="0" y="95302"/>
                  <a:pt x="95302" y="0"/>
                  <a:pt x="212862" y="0"/>
                </a:cubicBezTo>
                <a:lnTo>
                  <a:pt x="1611389" y="0"/>
                </a:lnTo>
                <a:cubicBezTo>
                  <a:pt x="1728949" y="0"/>
                  <a:pt x="1824251" y="95302"/>
                  <a:pt x="1824251" y="212862"/>
                </a:cubicBezTo>
                <a:lnTo>
                  <a:pt x="1824251" y="1064054"/>
                </a:lnTo>
                <a:cubicBezTo>
                  <a:pt x="1824251" y="1181614"/>
                  <a:pt x="1728949" y="1276916"/>
                  <a:pt x="1611389" y="1276916"/>
                </a:cubicBezTo>
                <a:lnTo>
                  <a:pt x="212862" y="1276916"/>
                </a:lnTo>
                <a:cubicBezTo>
                  <a:pt x="95302" y="1276916"/>
                  <a:pt x="0" y="1181614"/>
                  <a:pt x="0" y="1064054"/>
                </a:cubicBezTo>
                <a:lnTo>
                  <a:pt x="0" y="212862"/>
                </a:lnTo>
                <a:close/>
              </a:path>
            </a:pathLst>
          </a:custGeom>
          <a:solidFill>
            <a:schemeClr val="bg1">
              <a:lumMod val="85000"/>
            </a:schemeClr>
          </a:solidFill>
        </p:spPr>
        <p:style>
          <a:lnRef idx="0">
            <a:schemeClr val="accent1"/>
          </a:lnRef>
          <a:fillRef idx="3">
            <a:schemeClr val="accent1"/>
          </a:fillRef>
          <a:effectRef idx="3">
            <a:schemeClr val="accent1"/>
          </a:effectRef>
          <a:fontRef idx="minor">
            <a:schemeClr val="lt1"/>
          </a:fontRef>
        </p:style>
        <p:txBody>
          <a:bodyPr spcFirstLastPara="0" vert="horz" wrap="square" lIns="123305" tIns="123305" rIns="123305" bIns="123305" numCol="1" spcCol="1270" anchor="ctr" anchorCtr="0">
            <a:noAutofit/>
          </a:bodyPr>
          <a:lstStyle/>
          <a:p>
            <a:pPr lvl="0" algn="ctr" defTabSz="711200">
              <a:lnSpc>
                <a:spcPct val="90000"/>
              </a:lnSpc>
              <a:spcBef>
                <a:spcPct val="0"/>
              </a:spcBef>
              <a:spcAft>
                <a:spcPct val="35000"/>
              </a:spcAft>
            </a:pPr>
            <a:endParaRPr lang="en-CA" sz="2000" b="1" kern="1200" dirty="0">
              <a:effectLst>
                <a:outerShdw blurRad="38100" dist="38100" dir="2700000" algn="tl">
                  <a:srgbClr val="000000">
                    <a:alpha val="43137"/>
                  </a:srgbClr>
                </a:outerShdw>
              </a:effectLst>
            </a:endParaRPr>
          </a:p>
        </p:txBody>
      </p:sp>
      <p:sp>
        <p:nvSpPr>
          <p:cNvPr id="16" name="Rectangle 15"/>
          <p:cNvSpPr/>
          <p:nvPr/>
        </p:nvSpPr>
        <p:spPr>
          <a:xfrm>
            <a:off x="6858000" y="4867870"/>
            <a:ext cx="2133600" cy="923330"/>
          </a:xfrm>
          <a:prstGeom prst="rect">
            <a:avLst/>
          </a:prstGeom>
        </p:spPr>
        <p:txBody>
          <a:bodyPr wrap="square">
            <a:spAutoFit/>
          </a:bodyPr>
          <a:lstStyle/>
          <a:p>
            <a:pPr marL="114300" lvl="1" indent="-114300" defTabSz="622300">
              <a:lnSpc>
                <a:spcPct val="90000"/>
              </a:lnSpc>
              <a:spcBef>
                <a:spcPct val="0"/>
              </a:spcBef>
              <a:spcAft>
                <a:spcPct val="15000"/>
              </a:spcAft>
              <a:buChar char="••"/>
            </a:pPr>
            <a:r>
              <a:rPr lang="en-CA" dirty="0" smtClean="0"/>
              <a:t>IEEEin2030</a:t>
            </a:r>
          </a:p>
          <a:p>
            <a:pPr marL="114300" lvl="1" indent="-114300" defTabSz="622300">
              <a:lnSpc>
                <a:spcPct val="90000"/>
              </a:lnSpc>
              <a:spcBef>
                <a:spcPct val="0"/>
              </a:spcBef>
              <a:spcAft>
                <a:spcPct val="15000"/>
              </a:spcAft>
              <a:buChar char="••"/>
            </a:pPr>
            <a:r>
              <a:rPr lang="en-CA" dirty="0" smtClean="0"/>
              <a:t> OUs</a:t>
            </a:r>
          </a:p>
          <a:p>
            <a:pPr marL="114300" lvl="1" indent="-114300" defTabSz="622300">
              <a:lnSpc>
                <a:spcPct val="90000"/>
              </a:lnSpc>
              <a:spcBef>
                <a:spcPct val="0"/>
              </a:spcBef>
              <a:spcAft>
                <a:spcPct val="15000"/>
              </a:spcAft>
              <a:buChar char="••"/>
            </a:pPr>
            <a:r>
              <a:rPr lang="en-CA" dirty="0" smtClean="0"/>
              <a:t> Committees</a:t>
            </a:r>
          </a:p>
        </p:txBody>
      </p:sp>
      <p:pic>
        <p:nvPicPr>
          <p:cNvPr id="17" name="Picture 4" descr="ieee_tag_blue_006699.png"/>
          <p:cNvPicPr>
            <a:picLocks noChangeAspect="1"/>
          </p:cNvPicPr>
          <p:nvPr/>
        </p:nvPicPr>
        <p:blipFill>
          <a:blip r:embed="rId3" cstate="print">
            <a:extLst>
              <a:ext uri="{28A0092B-C50C-407E-A947-70E740481C1C}">
                <a14:useLocalDpi xmlns:a14="http://schemas.microsoft.com/office/drawing/2010/main"/>
              </a:ext>
            </a:extLst>
          </a:blip>
          <a:srcRect/>
          <a:stretch>
            <a:fillRect/>
          </a:stretch>
        </p:blipFill>
        <p:spPr bwMode="auto">
          <a:xfrm>
            <a:off x="5177434" y="5237247"/>
            <a:ext cx="98901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5</a:t>
            </a:fld>
            <a:endParaRPr lang="en-US" sz="900" dirty="0">
              <a:solidFill>
                <a:schemeClr val="bg1">
                  <a:lumMod val="50000"/>
                </a:schemeClr>
              </a:solidFill>
            </a:endParaRPr>
          </a:p>
        </p:txBody>
      </p:sp>
    </p:spTree>
    <p:extLst>
      <p:ext uri="{BB962C8B-B14F-4D97-AF65-F5344CB8AC3E}">
        <p14:creationId xmlns:p14="http://schemas.microsoft.com/office/powerpoint/2010/main" val="4287821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Title 1"/>
          <p:cNvSpPr>
            <a:spLocks noGrp="1"/>
          </p:cNvSpPr>
          <p:nvPr>
            <p:ph type="title"/>
          </p:nvPr>
        </p:nvSpPr>
        <p:spPr>
          <a:xfrm>
            <a:off x="282575" y="509585"/>
            <a:ext cx="8475663" cy="403225"/>
          </a:xfrm>
        </p:spPr>
        <p:txBody>
          <a:bodyPr/>
          <a:lstStyle/>
          <a:p>
            <a:pPr eaLnBrk="1" hangingPunct="1"/>
            <a:r>
              <a:rPr lang="en-US" dirty="0" smtClean="0"/>
              <a:t>Syntegration Session Overview</a:t>
            </a:r>
            <a:endParaRPr lang="en-CA" dirty="0" smtClean="0"/>
          </a:p>
        </p:txBody>
      </p:sp>
      <p:sp>
        <p:nvSpPr>
          <p:cNvPr id="5" name="Freeform 4"/>
          <p:cNvSpPr/>
          <p:nvPr/>
        </p:nvSpPr>
        <p:spPr>
          <a:xfrm>
            <a:off x="817404" y="1556969"/>
            <a:ext cx="3671469" cy="441437"/>
          </a:xfrm>
          <a:custGeom>
            <a:avLst/>
            <a:gdLst>
              <a:gd name="connsiteX0" fmla="*/ 0 w 3948546"/>
              <a:gd name="connsiteY0" fmla="*/ 110379 h 662261"/>
              <a:gd name="connsiteX1" fmla="*/ 110379 w 3948546"/>
              <a:gd name="connsiteY1" fmla="*/ 0 h 662261"/>
              <a:gd name="connsiteX2" fmla="*/ 3838167 w 3948546"/>
              <a:gd name="connsiteY2" fmla="*/ 0 h 662261"/>
              <a:gd name="connsiteX3" fmla="*/ 3948546 w 3948546"/>
              <a:gd name="connsiteY3" fmla="*/ 110379 h 662261"/>
              <a:gd name="connsiteX4" fmla="*/ 3948546 w 3948546"/>
              <a:gd name="connsiteY4" fmla="*/ 551882 h 662261"/>
              <a:gd name="connsiteX5" fmla="*/ 3838167 w 3948546"/>
              <a:gd name="connsiteY5" fmla="*/ 662261 h 662261"/>
              <a:gd name="connsiteX6" fmla="*/ 110379 w 3948546"/>
              <a:gd name="connsiteY6" fmla="*/ 662261 h 662261"/>
              <a:gd name="connsiteX7" fmla="*/ 0 w 3948546"/>
              <a:gd name="connsiteY7" fmla="*/ 551882 h 662261"/>
              <a:gd name="connsiteX8" fmla="*/ 0 w 3948546"/>
              <a:gd name="connsiteY8" fmla="*/ 110379 h 66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546" h="662261">
                <a:moveTo>
                  <a:pt x="0" y="110379"/>
                </a:moveTo>
                <a:cubicBezTo>
                  <a:pt x="0" y="49418"/>
                  <a:pt x="49418" y="0"/>
                  <a:pt x="110379" y="0"/>
                </a:cubicBezTo>
                <a:lnTo>
                  <a:pt x="3838167" y="0"/>
                </a:lnTo>
                <a:cubicBezTo>
                  <a:pt x="3899128" y="0"/>
                  <a:pt x="3948546" y="49418"/>
                  <a:pt x="3948546" y="110379"/>
                </a:cubicBezTo>
                <a:lnTo>
                  <a:pt x="3948546" y="551882"/>
                </a:lnTo>
                <a:cubicBezTo>
                  <a:pt x="3948546" y="612843"/>
                  <a:pt x="3899128" y="662261"/>
                  <a:pt x="3838167" y="662261"/>
                </a:cubicBezTo>
                <a:lnTo>
                  <a:pt x="110379" y="662261"/>
                </a:lnTo>
                <a:cubicBezTo>
                  <a:pt x="49418" y="662261"/>
                  <a:pt x="0" y="612843"/>
                  <a:pt x="0" y="551882"/>
                </a:cubicBezTo>
                <a:lnTo>
                  <a:pt x="0" y="110379"/>
                </a:lnTo>
                <a:close/>
              </a:path>
            </a:pathLst>
          </a:custGeom>
          <a:solidFill>
            <a:srgbClr val="21729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529" tIns="108529" rIns="108529" bIns="108529" numCol="1" spcCol="1270" anchor="ctr" anchorCtr="0">
            <a:noAutofit/>
          </a:bodyPr>
          <a:lstStyle/>
          <a:p>
            <a:pPr lvl="0" algn="ctr" defTabSz="889000">
              <a:lnSpc>
                <a:spcPct val="90000"/>
              </a:lnSpc>
              <a:spcBef>
                <a:spcPct val="0"/>
              </a:spcBef>
              <a:spcAft>
                <a:spcPct val="35000"/>
              </a:spcAft>
            </a:pPr>
            <a:r>
              <a:rPr lang="en-CA" sz="2000" kern="1200" dirty="0" smtClean="0"/>
              <a:t>Define Question</a:t>
            </a:r>
            <a:endParaRPr lang="en-CA" sz="2000" kern="1200" dirty="0"/>
          </a:p>
        </p:txBody>
      </p:sp>
      <p:sp>
        <p:nvSpPr>
          <p:cNvPr id="6" name="Freeform 5"/>
          <p:cNvSpPr/>
          <p:nvPr/>
        </p:nvSpPr>
        <p:spPr>
          <a:xfrm>
            <a:off x="817404" y="2439355"/>
            <a:ext cx="3671469" cy="441437"/>
          </a:xfrm>
          <a:custGeom>
            <a:avLst/>
            <a:gdLst>
              <a:gd name="connsiteX0" fmla="*/ 0 w 3948546"/>
              <a:gd name="connsiteY0" fmla="*/ 110379 h 662261"/>
              <a:gd name="connsiteX1" fmla="*/ 110379 w 3948546"/>
              <a:gd name="connsiteY1" fmla="*/ 0 h 662261"/>
              <a:gd name="connsiteX2" fmla="*/ 3838167 w 3948546"/>
              <a:gd name="connsiteY2" fmla="*/ 0 h 662261"/>
              <a:gd name="connsiteX3" fmla="*/ 3948546 w 3948546"/>
              <a:gd name="connsiteY3" fmla="*/ 110379 h 662261"/>
              <a:gd name="connsiteX4" fmla="*/ 3948546 w 3948546"/>
              <a:gd name="connsiteY4" fmla="*/ 551882 h 662261"/>
              <a:gd name="connsiteX5" fmla="*/ 3838167 w 3948546"/>
              <a:gd name="connsiteY5" fmla="*/ 662261 h 662261"/>
              <a:gd name="connsiteX6" fmla="*/ 110379 w 3948546"/>
              <a:gd name="connsiteY6" fmla="*/ 662261 h 662261"/>
              <a:gd name="connsiteX7" fmla="*/ 0 w 3948546"/>
              <a:gd name="connsiteY7" fmla="*/ 551882 h 662261"/>
              <a:gd name="connsiteX8" fmla="*/ 0 w 3948546"/>
              <a:gd name="connsiteY8" fmla="*/ 110379 h 66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546" h="662261">
                <a:moveTo>
                  <a:pt x="0" y="110379"/>
                </a:moveTo>
                <a:cubicBezTo>
                  <a:pt x="0" y="49418"/>
                  <a:pt x="49418" y="0"/>
                  <a:pt x="110379" y="0"/>
                </a:cubicBezTo>
                <a:lnTo>
                  <a:pt x="3838167" y="0"/>
                </a:lnTo>
                <a:cubicBezTo>
                  <a:pt x="3899128" y="0"/>
                  <a:pt x="3948546" y="49418"/>
                  <a:pt x="3948546" y="110379"/>
                </a:cubicBezTo>
                <a:lnTo>
                  <a:pt x="3948546" y="551882"/>
                </a:lnTo>
                <a:cubicBezTo>
                  <a:pt x="3948546" y="612843"/>
                  <a:pt x="3899128" y="662261"/>
                  <a:pt x="3838167" y="662261"/>
                </a:cubicBezTo>
                <a:lnTo>
                  <a:pt x="110379" y="662261"/>
                </a:lnTo>
                <a:cubicBezTo>
                  <a:pt x="49418" y="662261"/>
                  <a:pt x="0" y="612843"/>
                  <a:pt x="0" y="551882"/>
                </a:cubicBezTo>
                <a:lnTo>
                  <a:pt x="0" y="110379"/>
                </a:lnTo>
                <a:close/>
              </a:path>
            </a:pathLst>
          </a:custGeom>
          <a:solidFill>
            <a:srgbClr val="21729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529" tIns="108529" rIns="108529" bIns="108529" numCol="1" spcCol="1270" anchor="ctr" anchorCtr="0">
            <a:noAutofit/>
          </a:bodyPr>
          <a:lstStyle/>
          <a:p>
            <a:pPr lvl="0" algn="ctr" defTabSz="889000">
              <a:lnSpc>
                <a:spcPct val="90000"/>
              </a:lnSpc>
              <a:spcBef>
                <a:spcPct val="0"/>
              </a:spcBef>
              <a:spcAft>
                <a:spcPct val="35000"/>
              </a:spcAft>
            </a:pPr>
            <a:r>
              <a:rPr lang="en-CA" sz="2000" kern="1200" dirty="0" smtClean="0"/>
              <a:t>Select Participants</a:t>
            </a:r>
          </a:p>
        </p:txBody>
      </p:sp>
      <p:sp>
        <p:nvSpPr>
          <p:cNvPr id="7" name="Freeform 6"/>
          <p:cNvSpPr/>
          <p:nvPr/>
        </p:nvSpPr>
        <p:spPr>
          <a:xfrm>
            <a:off x="817404" y="3681971"/>
            <a:ext cx="3671469" cy="441437"/>
          </a:xfrm>
          <a:custGeom>
            <a:avLst/>
            <a:gdLst>
              <a:gd name="connsiteX0" fmla="*/ 0 w 3948546"/>
              <a:gd name="connsiteY0" fmla="*/ 110379 h 662261"/>
              <a:gd name="connsiteX1" fmla="*/ 110379 w 3948546"/>
              <a:gd name="connsiteY1" fmla="*/ 0 h 662261"/>
              <a:gd name="connsiteX2" fmla="*/ 3838167 w 3948546"/>
              <a:gd name="connsiteY2" fmla="*/ 0 h 662261"/>
              <a:gd name="connsiteX3" fmla="*/ 3948546 w 3948546"/>
              <a:gd name="connsiteY3" fmla="*/ 110379 h 662261"/>
              <a:gd name="connsiteX4" fmla="*/ 3948546 w 3948546"/>
              <a:gd name="connsiteY4" fmla="*/ 551882 h 662261"/>
              <a:gd name="connsiteX5" fmla="*/ 3838167 w 3948546"/>
              <a:gd name="connsiteY5" fmla="*/ 662261 h 662261"/>
              <a:gd name="connsiteX6" fmla="*/ 110379 w 3948546"/>
              <a:gd name="connsiteY6" fmla="*/ 662261 h 662261"/>
              <a:gd name="connsiteX7" fmla="*/ 0 w 3948546"/>
              <a:gd name="connsiteY7" fmla="*/ 551882 h 662261"/>
              <a:gd name="connsiteX8" fmla="*/ 0 w 3948546"/>
              <a:gd name="connsiteY8" fmla="*/ 110379 h 66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546" h="662261">
                <a:moveTo>
                  <a:pt x="0" y="110379"/>
                </a:moveTo>
                <a:cubicBezTo>
                  <a:pt x="0" y="49418"/>
                  <a:pt x="49418" y="0"/>
                  <a:pt x="110379" y="0"/>
                </a:cubicBezTo>
                <a:lnTo>
                  <a:pt x="3838167" y="0"/>
                </a:lnTo>
                <a:cubicBezTo>
                  <a:pt x="3899128" y="0"/>
                  <a:pt x="3948546" y="49418"/>
                  <a:pt x="3948546" y="110379"/>
                </a:cubicBezTo>
                <a:lnTo>
                  <a:pt x="3948546" y="551882"/>
                </a:lnTo>
                <a:cubicBezTo>
                  <a:pt x="3948546" y="612843"/>
                  <a:pt x="3899128" y="662261"/>
                  <a:pt x="3838167" y="662261"/>
                </a:cubicBezTo>
                <a:lnTo>
                  <a:pt x="110379" y="662261"/>
                </a:lnTo>
                <a:cubicBezTo>
                  <a:pt x="49418" y="662261"/>
                  <a:pt x="0" y="612843"/>
                  <a:pt x="0" y="551882"/>
                </a:cubicBezTo>
                <a:lnTo>
                  <a:pt x="0" y="110379"/>
                </a:lnTo>
                <a:close/>
              </a:path>
            </a:pathLst>
          </a:custGeom>
          <a:solidFill>
            <a:srgbClr val="21729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529" tIns="108529" rIns="108529" bIns="108529" numCol="1" spcCol="1270" anchor="ctr" anchorCtr="0">
            <a:noAutofit/>
          </a:bodyPr>
          <a:lstStyle/>
          <a:p>
            <a:pPr lvl="0" algn="ctr" defTabSz="889000">
              <a:lnSpc>
                <a:spcPct val="90000"/>
              </a:lnSpc>
              <a:spcBef>
                <a:spcPct val="0"/>
              </a:spcBef>
              <a:spcAft>
                <a:spcPct val="35000"/>
              </a:spcAft>
            </a:pPr>
            <a:r>
              <a:rPr lang="en-CA" sz="2000" kern="1200" dirty="0" smtClean="0"/>
              <a:t>Agenda Setting</a:t>
            </a:r>
          </a:p>
        </p:txBody>
      </p:sp>
      <p:sp>
        <p:nvSpPr>
          <p:cNvPr id="8" name="Freeform 7"/>
          <p:cNvSpPr/>
          <p:nvPr/>
        </p:nvSpPr>
        <p:spPr>
          <a:xfrm>
            <a:off x="817404" y="4564357"/>
            <a:ext cx="3671469" cy="441437"/>
          </a:xfrm>
          <a:custGeom>
            <a:avLst/>
            <a:gdLst>
              <a:gd name="connsiteX0" fmla="*/ 0 w 3948546"/>
              <a:gd name="connsiteY0" fmla="*/ 110379 h 662261"/>
              <a:gd name="connsiteX1" fmla="*/ 110379 w 3948546"/>
              <a:gd name="connsiteY1" fmla="*/ 0 h 662261"/>
              <a:gd name="connsiteX2" fmla="*/ 3838167 w 3948546"/>
              <a:gd name="connsiteY2" fmla="*/ 0 h 662261"/>
              <a:gd name="connsiteX3" fmla="*/ 3948546 w 3948546"/>
              <a:gd name="connsiteY3" fmla="*/ 110379 h 662261"/>
              <a:gd name="connsiteX4" fmla="*/ 3948546 w 3948546"/>
              <a:gd name="connsiteY4" fmla="*/ 551882 h 662261"/>
              <a:gd name="connsiteX5" fmla="*/ 3838167 w 3948546"/>
              <a:gd name="connsiteY5" fmla="*/ 662261 h 662261"/>
              <a:gd name="connsiteX6" fmla="*/ 110379 w 3948546"/>
              <a:gd name="connsiteY6" fmla="*/ 662261 h 662261"/>
              <a:gd name="connsiteX7" fmla="*/ 0 w 3948546"/>
              <a:gd name="connsiteY7" fmla="*/ 551882 h 662261"/>
              <a:gd name="connsiteX8" fmla="*/ 0 w 3948546"/>
              <a:gd name="connsiteY8" fmla="*/ 110379 h 66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546" h="662261">
                <a:moveTo>
                  <a:pt x="0" y="110379"/>
                </a:moveTo>
                <a:cubicBezTo>
                  <a:pt x="0" y="49418"/>
                  <a:pt x="49418" y="0"/>
                  <a:pt x="110379" y="0"/>
                </a:cubicBezTo>
                <a:lnTo>
                  <a:pt x="3838167" y="0"/>
                </a:lnTo>
                <a:cubicBezTo>
                  <a:pt x="3899128" y="0"/>
                  <a:pt x="3948546" y="49418"/>
                  <a:pt x="3948546" y="110379"/>
                </a:cubicBezTo>
                <a:lnTo>
                  <a:pt x="3948546" y="551882"/>
                </a:lnTo>
                <a:cubicBezTo>
                  <a:pt x="3948546" y="612843"/>
                  <a:pt x="3899128" y="662261"/>
                  <a:pt x="3838167" y="662261"/>
                </a:cubicBezTo>
                <a:lnTo>
                  <a:pt x="110379" y="662261"/>
                </a:lnTo>
                <a:cubicBezTo>
                  <a:pt x="49418" y="662261"/>
                  <a:pt x="0" y="612843"/>
                  <a:pt x="0" y="551882"/>
                </a:cubicBezTo>
                <a:lnTo>
                  <a:pt x="0" y="110379"/>
                </a:lnTo>
                <a:close/>
              </a:path>
            </a:pathLst>
          </a:custGeom>
          <a:solidFill>
            <a:srgbClr val="21729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529" tIns="108529" rIns="108529" bIns="108529" numCol="1" spcCol="1270" anchor="ctr" anchorCtr="0">
            <a:noAutofit/>
          </a:bodyPr>
          <a:lstStyle/>
          <a:p>
            <a:pPr lvl="0" algn="ctr" defTabSz="889000">
              <a:lnSpc>
                <a:spcPct val="90000"/>
              </a:lnSpc>
              <a:spcBef>
                <a:spcPct val="0"/>
              </a:spcBef>
              <a:spcAft>
                <a:spcPct val="35000"/>
              </a:spcAft>
            </a:pPr>
            <a:r>
              <a:rPr lang="en-CA" sz="2000" kern="1200" dirty="0" smtClean="0"/>
              <a:t>Topic Discussions</a:t>
            </a:r>
          </a:p>
        </p:txBody>
      </p:sp>
      <p:sp>
        <p:nvSpPr>
          <p:cNvPr id="9" name="Freeform 8"/>
          <p:cNvSpPr/>
          <p:nvPr/>
        </p:nvSpPr>
        <p:spPr>
          <a:xfrm>
            <a:off x="817404" y="5446743"/>
            <a:ext cx="3671469" cy="441437"/>
          </a:xfrm>
          <a:custGeom>
            <a:avLst/>
            <a:gdLst>
              <a:gd name="connsiteX0" fmla="*/ 0 w 3948546"/>
              <a:gd name="connsiteY0" fmla="*/ 110379 h 662261"/>
              <a:gd name="connsiteX1" fmla="*/ 110379 w 3948546"/>
              <a:gd name="connsiteY1" fmla="*/ 0 h 662261"/>
              <a:gd name="connsiteX2" fmla="*/ 3838167 w 3948546"/>
              <a:gd name="connsiteY2" fmla="*/ 0 h 662261"/>
              <a:gd name="connsiteX3" fmla="*/ 3948546 w 3948546"/>
              <a:gd name="connsiteY3" fmla="*/ 110379 h 662261"/>
              <a:gd name="connsiteX4" fmla="*/ 3948546 w 3948546"/>
              <a:gd name="connsiteY4" fmla="*/ 551882 h 662261"/>
              <a:gd name="connsiteX5" fmla="*/ 3838167 w 3948546"/>
              <a:gd name="connsiteY5" fmla="*/ 662261 h 662261"/>
              <a:gd name="connsiteX6" fmla="*/ 110379 w 3948546"/>
              <a:gd name="connsiteY6" fmla="*/ 662261 h 662261"/>
              <a:gd name="connsiteX7" fmla="*/ 0 w 3948546"/>
              <a:gd name="connsiteY7" fmla="*/ 551882 h 662261"/>
              <a:gd name="connsiteX8" fmla="*/ 0 w 3948546"/>
              <a:gd name="connsiteY8" fmla="*/ 110379 h 66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546" h="662261">
                <a:moveTo>
                  <a:pt x="0" y="110379"/>
                </a:moveTo>
                <a:cubicBezTo>
                  <a:pt x="0" y="49418"/>
                  <a:pt x="49418" y="0"/>
                  <a:pt x="110379" y="0"/>
                </a:cubicBezTo>
                <a:lnTo>
                  <a:pt x="3838167" y="0"/>
                </a:lnTo>
                <a:cubicBezTo>
                  <a:pt x="3899128" y="0"/>
                  <a:pt x="3948546" y="49418"/>
                  <a:pt x="3948546" y="110379"/>
                </a:cubicBezTo>
                <a:lnTo>
                  <a:pt x="3948546" y="551882"/>
                </a:lnTo>
                <a:cubicBezTo>
                  <a:pt x="3948546" y="612843"/>
                  <a:pt x="3899128" y="662261"/>
                  <a:pt x="3838167" y="662261"/>
                </a:cubicBezTo>
                <a:lnTo>
                  <a:pt x="110379" y="662261"/>
                </a:lnTo>
                <a:cubicBezTo>
                  <a:pt x="49418" y="662261"/>
                  <a:pt x="0" y="612843"/>
                  <a:pt x="0" y="551882"/>
                </a:cubicBezTo>
                <a:lnTo>
                  <a:pt x="0" y="110379"/>
                </a:lnTo>
                <a:close/>
              </a:path>
            </a:pathLst>
          </a:custGeom>
          <a:solidFill>
            <a:srgbClr val="21729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529" tIns="108529" rIns="108529" bIns="108529" numCol="1" spcCol="1270" anchor="ctr" anchorCtr="0">
            <a:noAutofit/>
          </a:bodyPr>
          <a:lstStyle/>
          <a:p>
            <a:pPr lvl="0" algn="ctr" defTabSz="889000">
              <a:lnSpc>
                <a:spcPct val="90000"/>
              </a:lnSpc>
              <a:spcBef>
                <a:spcPct val="0"/>
              </a:spcBef>
              <a:spcAft>
                <a:spcPct val="35000"/>
              </a:spcAft>
            </a:pPr>
            <a:r>
              <a:rPr lang="en-CA" sz="2000" kern="1200" dirty="0" smtClean="0"/>
              <a:t>Recommendations </a:t>
            </a:r>
          </a:p>
        </p:txBody>
      </p:sp>
      <p:sp>
        <p:nvSpPr>
          <p:cNvPr id="10" name="Rectangle 9"/>
          <p:cNvSpPr/>
          <p:nvPr/>
        </p:nvSpPr>
        <p:spPr>
          <a:xfrm>
            <a:off x="332474" y="3214254"/>
            <a:ext cx="8520581" cy="28817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Box 10"/>
          <p:cNvSpPr txBox="1"/>
          <p:nvPr/>
        </p:nvSpPr>
        <p:spPr>
          <a:xfrm>
            <a:off x="817403" y="3214254"/>
            <a:ext cx="3968353" cy="369332"/>
          </a:xfrm>
          <a:prstGeom prst="rect">
            <a:avLst/>
          </a:prstGeom>
          <a:noFill/>
        </p:spPr>
        <p:txBody>
          <a:bodyPr wrap="square" rtlCol="0">
            <a:spAutoFit/>
          </a:bodyPr>
          <a:lstStyle/>
          <a:p>
            <a:r>
              <a:rPr lang="en-CA" dirty="0" smtClean="0"/>
              <a:t>Syntegration</a:t>
            </a:r>
            <a:endParaRPr lang="en-CA" dirty="0"/>
          </a:p>
        </p:txBody>
      </p:sp>
      <p:cxnSp>
        <p:nvCxnSpPr>
          <p:cNvPr id="13" name="Straight Arrow Connector 12"/>
          <p:cNvCxnSpPr/>
          <p:nvPr/>
        </p:nvCxnSpPr>
        <p:spPr>
          <a:xfrm>
            <a:off x="2639272" y="2050471"/>
            <a:ext cx="0" cy="33346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2646243" y="2951017"/>
            <a:ext cx="0" cy="70324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2653127" y="4178828"/>
            <a:ext cx="0" cy="33346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2660098" y="5057859"/>
            <a:ext cx="0" cy="333464"/>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Freeform 43"/>
          <p:cNvSpPr/>
          <p:nvPr/>
        </p:nvSpPr>
        <p:spPr>
          <a:xfrm>
            <a:off x="4592770" y="3681966"/>
            <a:ext cx="4177158" cy="441437"/>
          </a:xfrm>
          <a:custGeom>
            <a:avLst/>
            <a:gdLst>
              <a:gd name="connsiteX0" fmla="*/ 0 w 3948546"/>
              <a:gd name="connsiteY0" fmla="*/ 110379 h 662261"/>
              <a:gd name="connsiteX1" fmla="*/ 110379 w 3948546"/>
              <a:gd name="connsiteY1" fmla="*/ 0 h 662261"/>
              <a:gd name="connsiteX2" fmla="*/ 3838167 w 3948546"/>
              <a:gd name="connsiteY2" fmla="*/ 0 h 662261"/>
              <a:gd name="connsiteX3" fmla="*/ 3948546 w 3948546"/>
              <a:gd name="connsiteY3" fmla="*/ 110379 h 662261"/>
              <a:gd name="connsiteX4" fmla="*/ 3948546 w 3948546"/>
              <a:gd name="connsiteY4" fmla="*/ 551882 h 662261"/>
              <a:gd name="connsiteX5" fmla="*/ 3838167 w 3948546"/>
              <a:gd name="connsiteY5" fmla="*/ 662261 h 662261"/>
              <a:gd name="connsiteX6" fmla="*/ 110379 w 3948546"/>
              <a:gd name="connsiteY6" fmla="*/ 662261 h 662261"/>
              <a:gd name="connsiteX7" fmla="*/ 0 w 3948546"/>
              <a:gd name="connsiteY7" fmla="*/ 551882 h 662261"/>
              <a:gd name="connsiteX8" fmla="*/ 0 w 3948546"/>
              <a:gd name="connsiteY8" fmla="*/ 110379 h 66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546" h="662261">
                <a:moveTo>
                  <a:pt x="0" y="110379"/>
                </a:moveTo>
                <a:cubicBezTo>
                  <a:pt x="0" y="49418"/>
                  <a:pt x="49418" y="0"/>
                  <a:pt x="110379" y="0"/>
                </a:cubicBezTo>
                <a:lnTo>
                  <a:pt x="3838167" y="0"/>
                </a:lnTo>
                <a:cubicBezTo>
                  <a:pt x="3899128" y="0"/>
                  <a:pt x="3948546" y="49418"/>
                  <a:pt x="3948546" y="110379"/>
                </a:cubicBezTo>
                <a:lnTo>
                  <a:pt x="3948546" y="551882"/>
                </a:lnTo>
                <a:cubicBezTo>
                  <a:pt x="3948546" y="612843"/>
                  <a:pt x="3899128" y="662261"/>
                  <a:pt x="3838167" y="662261"/>
                </a:cubicBezTo>
                <a:lnTo>
                  <a:pt x="110379" y="662261"/>
                </a:lnTo>
                <a:cubicBezTo>
                  <a:pt x="49418" y="662261"/>
                  <a:pt x="0" y="612843"/>
                  <a:pt x="0" y="551882"/>
                </a:cubicBezTo>
                <a:lnTo>
                  <a:pt x="0" y="11037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529" tIns="108529" rIns="108529" bIns="108529" numCol="1" spcCol="1270" anchor="ctr" anchorCtr="0">
            <a:noAutofit/>
          </a:bodyPr>
          <a:lstStyle/>
          <a:p>
            <a:pPr lvl="0" defTabSz="889000">
              <a:lnSpc>
                <a:spcPct val="90000"/>
              </a:lnSpc>
              <a:spcBef>
                <a:spcPct val="0"/>
              </a:spcBef>
              <a:spcAft>
                <a:spcPct val="35000"/>
              </a:spcAft>
            </a:pPr>
            <a:r>
              <a:rPr lang="en-CA" b="1" dirty="0" smtClean="0">
                <a:solidFill>
                  <a:schemeClr val="tx1"/>
                </a:solidFill>
              </a:rPr>
              <a:t>Participants agree on 12 topics to discuss</a:t>
            </a:r>
            <a:endParaRPr lang="en-CA" b="1" kern="1200" dirty="0" smtClean="0">
              <a:solidFill>
                <a:schemeClr val="tx1"/>
              </a:solidFill>
            </a:endParaRPr>
          </a:p>
        </p:txBody>
      </p:sp>
      <p:sp>
        <p:nvSpPr>
          <p:cNvPr id="45" name="Freeform 44"/>
          <p:cNvSpPr/>
          <p:nvPr/>
        </p:nvSpPr>
        <p:spPr>
          <a:xfrm>
            <a:off x="4592765" y="4554826"/>
            <a:ext cx="4177158" cy="441437"/>
          </a:xfrm>
          <a:custGeom>
            <a:avLst/>
            <a:gdLst>
              <a:gd name="connsiteX0" fmla="*/ 0 w 3948546"/>
              <a:gd name="connsiteY0" fmla="*/ 110379 h 662261"/>
              <a:gd name="connsiteX1" fmla="*/ 110379 w 3948546"/>
              <a:gd name="connsiteY1" fmla="*/ 0 h 662261"/>
              <a:gd name="connsiteX2" fmla="*/ 3838167 w 3948546"/>
              <a:gd name="connsiteY2" fmla="*/ 0 h 662261"/>
              <a:gd name="connsiteX3" fmla="*/ 3948546 w 3948546"/>
              <a:gd name="connsiteY3" fmla="*/ 110379 h 662261"/>
              <a:gd name="connsiteX4" fmla="*/ 3948546 w 3948546"/>
              <a:gd name="connsiteY4" fmla="*/ 551882 h 662261"/>
              <a:gd name="connsiteX5" fmla="*/ 3838167 w 3948546"/>
              <a:gd name="connsiteY5" fmla="*/ 662261 h 662261"/>
              <a:gd name="connsiteX6" fmla="*/ 110379 w 3948546"/>
              <a:gd name="connsiteY6" fmla="*/ 662261 h 662261"/>
              <a:gd name="connsiteX7" fmla="*/ 0 w 3948546"/>
              <a:gd name="connsiteY7" fmla="*/ 551882 h 662261"/>
              <a:gd name="connsiteX8" fmla="*/ 0 w 3948546"/>
              <a:gd name="connsiteY8" fmla="*/ 110379 h 66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546" h="662261">
                <a:moveTo>
                  <a:pt x="0" y="110379"/>
                </a:moveTo>
                <a:cubicBezTo>
                  <a:pt x="0" y="49418"/>
                  <a:pt x="49418" y="0"/>
                  <a:pt x="110379" y="0"/>
                </a:cubicBezTo>
                <a:lnTo>
                  <a:pt x="3838167" y="0"/>
                </a:lnTo>
                <a:cubicBezTo>
                  <a:pt x="3899128" y="0"/>
                  <a:pt x="3948546" y="49418"/>
                  <a:pt x="3948546" y="110379"/>
                </a:cubicBezTo>
                <a:lnTo>
                  <a:pt x="3948546" y="551882"/>
                </a:lnTo>
                <a:cubicBezTo>
                  <a:pt x="3948546" y="612843"/>
                  <a:pt x="3899128" y="662261"/>
                  <a:pt x="3838167" y="662261"/>
                </a:cubicBezTo>
                <a:lnTo>
                  <a:pt x="110379" y="662261"/>
                </a:lnTo>
                <a:cubicBezTo>
                  <a:pt x="49418" y="662261"/>
                  <a:pt x="0" y="612843"/>
                  <a:pt x="0" y="551882"/>
                </a:cubicBezTo>
                <a:lnTo>
                  <a:pt x="0" y="11037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529" tIns="108529" rIns="108529" bIns="108529" numCol="1" spcCol="1270" anchor="ctr" anchorCtr="0">
            <a:noAutofit/>
          </a:bodyPr>
          <a:lstStyle/>
          <a:p>
            <a:pPr lvl="0" defTabSz="889000">
              <a:lnSpc>
                <a:spcPct val="90000"/>
              </a:lnSpc>
              <a:spcBef>
                <a:spcPct val="0"/>
              </a:spcBef>
              <a:spcAft>
                <a:spcPct val="35000"/>
              </a:spcAft>
            </a:pPr>
            <a:r>
              <a:rPr lang="en-CA" b="1" dirty="0" smtClean="0">
                <a:solidFill>
                  <a:schemeClr val="tx1"/>
                </a:solidFill>
              </a:rPr>
              <a:t>Participants are assigned to topic discussions</a:t>
            </a:r>
            <a:endParaRPr lang="en-CA" b="1" kern="1200" dirty="0" smtClean="0">
              <a:solidFill>
                <a:schemeClr val="tx1"/>
              </a:solidFill>
            </a:endParaRPr>
          </a:p>
        </p:txBody>
      </p:sp>
      <p:sp>
        <p:nvSpPr>
          <p:cNvPr id="46" name="Freeform 45"/>
          <p:cNvSpPr/>
          <p:nvPr/>
        </p:nvSpPr>
        <p:spPr>
          <a:xfrm>
            <a:off x="4592760" y="5441541"/>
            <a:ext cx="4177158" cy="441437"/>
          </a:xfrm>
          <a:custGeom>
            <a:avLst/>
            <a:gdLst>
              <a:gd name="connsiteX0" fmla="*/ 0 w 3948546"/>
              <a:gd name="connsiteY0" fmla="*/ 110379 h 662261"/>
              <a:gd name="connsiteX1" fmla="*/ 110379 w 3948546"/>
              <a:gd name="connsiteY1" fmla="*/ 0 h 662261"/>
              <a:gd name="connsiteX2" fmla="*/ 3838167 w 3948546"/>
              <a:gd name="connsiteY2" fmla="*/ 0 h 662261"/>
              <a:gd name="connsiteX3" fmla="*/ 3948546 w 3948546"/>
              <a:gd name="connsiteY3" fmla="*/ 110379 h 662261"/>
              <a:gd name="connsiteX4" fmla="*/ 3948546 w 3948546"/>
              <a:gd name="connsiteY4" fmla="*/ 551882 h 662261"/>
              <a:gd name="connsiteX5" fmla="*/ 3838167 w 3948546"/>
              <a:gd name="connsiteY5" fmla="*/ 662261 h 662261"/>
              <a:gd name="connsiteX6" fmla="*/ 110379 w 3948546"/>
              <a:gd name="connsiteY6" fmla="*/ 662261 h 662261"/>
              <a:gd name="connsiteX7" fmla="*/ 0 w 3948546"/>
              <a:gd name="connsiteY7" fmla="*/ 551882 h 662261"/>
              <a:gd name="connsiteX8" fmla="*/ 0 w 3948546"/>
              <a:gd name="connsiteY8" fmla="*/ 110379 h 662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8546" h="662261">
                <a:moveTo>
                  <a:pt x="0" y="110379"/>
                </a:moveTo>
                <a:cubicBezTo>
                  <a:pt x="0" y="49418"/>
                  <a:pt x="49418" y="0"/>
                  <a:pt x="110379" y="0"/>
                </a:cubicBezTo>
                <a:lnTo>
                  <a:pt x="3838167" y="0"/>
                </a:lnTo>
                <a:cubicBezTo>
                  <a:pt x="3899128" y="0"/>
                  <a:pt x="3948546" y="49418"/>
                  <a:pt x="3948546" y="110379"/>
                </a:cubicBezTo>
                <a:lnTo>
                  <a:pt x="3948546" y="551882"/>
                </a:lnTo>
                <a:cubicBezTo>
                  <a:pt x="3948546" y="612843"/>
                  <a:pt x="3899128" y="662261"/>
                  <a:pt x="3838167" y="662261"/>
                </a:cubicBezTo>
                <a:lnTo>
                  <a:pt x="110379" y="662261"/>
                </a:lnTo>
                <a:cubicBezTo>
                  <a:pt x="49418" y="662261"/>
                  <a:pt x="0" y="612843"/>
                  <a:pt x="0" y="551882"/>
                </a:cubicBezTo>
                <a:lnTo>
                  <a:pt x="0" y="110379"/>
                </a:lnTo>
                <a:close/>
              </a:path>
            </a:pathLst>
          </a:custGeom>
          <a:no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529" tIns="108529" rIns="108529" bIns="108529" numCol="1" spcCol="1270" anchor="ctr" anchorCtr="0">
            <a:noAutofit/>
          </a:bodyPr>
          <a:lstStyle/>
          <a:p>
            <a:pPr lvl="0" defTabSz="889000">
              <a:lnSpc>
                <a:spcPct val="90000"/>
              </a:lnSpc>
              <a:spcBef>
                <a:spcPct val="0"/>
              </a:spcBef>
              <a:spcAft>
                <a:spcPct val="35000"/>
              </a:spcAft>
            </a:pPr>
            <a:r>
              <a:rPr lang="en-CA" b="1" dirty="0" smtClean="0">
                <a:solidFill>
                  <a:schemeClr val="tx1"/>
                </a:solidFill>
              </a:rPr>
              <a:t>Participants make topic recommendations </a:t>
            </a:r>
            <a:endParaRPr lang="en-CA" b="1" kern="1200" dirty="0" smtClean="0">
              <a:solidFill>
                <a:schemeClr val="tx1"/>
              </a:solidFill>
            </a:endParaRPr>
          </a:p>
        </p:txBody>
      </p:sp>
      <p:sp>
        <p:nvSpPr>
          <p:cNvPr id="22"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6</a:t>
            </a:fld>
            <a:endParaRPr lang="en-US" sz="900" dirty="0">
              <a:solidFill>
                <a:schemeClr val="bg1">
                  <a:lumMod val="50000"/>
                </a:schemeClr>
              </a:solidFill>
            </a:endParaRPr>
          </a:p>
        </p:txBody>
      </p:sp>
    </p:spTree>
    <p:extLst>
      <p:ext uri="{BB962C8B-B14F-4D97-AF65-F5344CB8AC3E}">
        <p14:creationId xmlns:p14="http://schemas.microsoft.com/office/powerpoint/2010/main" val="242073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to Solutions</a:t>
            </a:r>
            <a:endParaRPr lang="en-CA" dirty="0"/>
          </a:p>
        </p:txBody>
      </p:sp>
      <p:sp>
        <p:nvSpPr>
          <p:cNvPr id="3" name="Content Placeholder 2"/>
          <p:cNvSpPr>
            <a:spLocks noGrp="1"/>
          </p:cNvSpPr>
          <p:nvPr>
            <p:ph idx="1"/>
          </p:nvPr>
        </p:nvSpPr>
        <p:spPr>
          <a:xfrm>
            <a:off x="457200" y="1600200"/>
            <a:ext cx="5181600" cy="4876800"/>
          </a:xfrm>
        </p:spPr>
        <p:txBody>
          <a:bodyPr>
            <a:normAutofit lnSpcReduction="10000"/>
          </a:bodyPr>
          <a:lstStyle/>
          <a:p>
            <a:pPr>
              <a:spcBef>
                <a:spcPts val="1200"/>
              </a:spcBef>
            </a:pPr>
            <a:r>
              <a:rPr lang="en-US" dirty="0" smtClean="0"/>
              <a:t>During 3 rounds over 3 days, the group collectively shares information, ideas, and results</a:t>
            </a:r>
          </a:p>
          <a:p>
            <a:pPr>
              <a:spcBef>
                <a:spcPts val="1200"/>
              </a:spcBef>
            </a:pPr>
            <a:r>
              <a:rPr lang="en-US" dirty="0"/>
              <a:t>The network </a:t>
            </a:r>
            <a:r>
              <a:rPr lang="en-US" dirty="0" smtClean="0"/>
              <a:t>allows </a:t>
            </a:r>
            <a:r>
              <a:rPr lang="en-US" dirty="0"/>
              <a:t>the information and discussions from all 12 topics to be shared with the entire group in order to inform all the final recommendations</a:t>
            </a:r>
          </a:p>
          <a:p>
            <a:pPr>
              <a:spcBef>
                <a:spcPts val="1200"/>
              </a:spcBef>
            </a:pPr>
            <a:r>
              <a:rPr lang="en-US" dirty="0" smtClean="0"/>
              <a:t>At </a:t>
            </a:r>
            <a:r>
              <a:rPr lang="en-US" dirty="0"/>
              <a:t>the end, each topic team </a:t>
            </a:r>
            <a:r>
              <a:rPr lang="en-US" dirty="0" smtClean="0"/>
              <a:t>presents recommendations </a:t>
            </a:r>
            <a:r>
              <a:rPr lang="en-US" dirty="0"/>
              <a:t>back to the </a:t>
            </a:r>
            <a:r>
              <a:rPr lang="en-US" dirty="0" smtClean="0"/>
              <a:t>group</a:t>
            </a:r>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00800" y="1524000"/>
            <a:ext cx="2438400" cy="5173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7</a:t>
            </a:fld>
            <a:endParaRPr lang="en-US" sz="900" dirty="0">
              <a:solidFill>
                <a:schemeClr val="bg1">
                  <a:lumMod val="50000"/>
                </a:schemeClr>
              </a:solidFill>
            </a:endParaRPr>
          </a:p>
        </p:txBody>
      </p:sp>
    </p:spTree>
    <p:extLst>
      <p:ext uri="{BB962C8B-B14F-4D97-AF65-F5344CB8AC3E}">
        <p14:creationId xmlns:p14="http://schemas.microsoft.com/office/powerpoint/2010/main" val="291172184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533400" y="228600"/>
            <a:ext cx="8785223" cy="838200"/>
          </a:xfrm>
        </p:spPr>
        <p:txBody>
          <a:bodyPr>
            <a:noAutofit/>
          </a:bodyPr>
          <a:lstStyle/>
          <a:p>
            <a:r>
              <a:rPr lang="en-CA" sz="3200" noProof="0" dirty="0" smtClean="0">
                <a:latin typeface="Tahoma" pitchFamily="34" charset="0"/>
                <a:ea typeface="Tahoma" pitchFamily="34" charset="0"/>
                <a:cs typeface="Tahoma" pitchFamily="34" charset="0"/>
              </a:rPr>
              <a:t>Syntegration </a:t>
            </a:r>
            <a:r>
              <a:rPr lang="en-CA" dirty="0" smtClean="0">
                <a:latin typeface="Tahoma" pitchFamily="34" charset="0"/>
                <a:ea typeface="Tahoma" pitchFamily="34" charset="0"/>
                <a:cs typeface="Tahoma" pitchFamily="34" charset="0"/>
              </a:rPr>
              <a:t>Extracts the Most from the Group</a:t>
            </a:r>
            <a:endParaRPr lang="en-CA" sz="3200" noProof="0" dirty="0">
              <a:latin typeface="Tahoma" pitchFamily="34" charset="0"/>
              <a:ea typeface="Tahoma" pitchFamily="34" charset="0"/>
              <a:cs typeface="Tahoma"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09600" y="1523999"/>
            <a:ext cx="8305800" cy="5140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8</a:t>
            </a:fld>
            <a:endParaRPr lang="en-US" sz="900" dirty="0">
              <a:solidFill>
                <a:schemeClr val="bg1">
                  <a:lumMod val="50000"/>
                </a:schemeClr>
              </a:solidFill>
            </a:endParaRPr>
          </a:p>
        </p:txBody>
      </p:sp>
    </p:spTree>
    <p:extLst>
      <p:ext uri="{BB962C8B-B14F-4D97-AF65-F5344CB8AC3E}">
        <p14:creationId xmlns:p14="http://schemas.microsoft.com/office/powerpoint/2010/main" val="1781363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Syntegration Breakout Roles</a:t>
            </a:r>
            <a:endParaRPr lang="en-CA" dirty="0"/>
          </a:p>
        </p:txBody>
      </p:sp>
      <p:sp>
        <p:nvSpPr>
          <p:cNvPr id="6" name="Content Placeholder 5"/>
          <p:cNvSpPr>
            <a:spLocks noGrp="1"/>
          </p:cNvSpPr>
          <p:nvPr>
            <p:ph idx="1"/>
          </p:nvPr>
        </p:nvSpPr>
        <p:spPr>
          <a:xfrm>
            <a:off x="152400" y="1371600"/>
            <a:ext cx="8326438" cy="4906962"/>
          </a:xfrm>
        </p:spPr>
        <p:txBody>
          <a:bodyPr/>
          <a:lstStyle/>
          <a:p>
            <a:r>
              <a:rPr lang="de-CH" b="1" dirty="0" smtClean="0"/>
              <a:t>Members</a:t>
            </a:r>
            <a:r>
              <a:rPr lang="de-CH" dirty="0" smtClean="0"/>
              <a:t> are responsible for discussing the topic at the table</a:t>
            </a:r>
          </a:p>
          <a:p>
            <a:pPr lvl="1"/>
            <a:r>
              <a:rPr lang="en-CA" sz="1800" dirty="0" smtClean="0"/>
              <a:t>Own the topic and have full </a:t>
            </a:r>
            <a:br>
              <a:rPr lang="en-CA" sz="1800" dirty="0" smtClean="0"/>
            </a:br>
            <a:r>
              <a:rPr lang="en-CA" sz="1800" dirty="0" smtClean="0"/>
              <a:t>discretion to use any or all feedback</a:t>
            </a:r>
            <a:br>
              <a:rPr lang="en-CA" sz="1800" dirty="0" smtClean="0"/>
            </a:br>
            <a:r>
              <a:rPr lang="en-CA" sz="1800" dirty="0" smtClean="0"/>
              <a:t>as they see fit</a:t>
            </a:r>
          </a:p>
          <a:p>
            <a:r>
              <a:rPr lang="de-CH" b="1" dirty="0" smtClean="0"/>
              <a:t>Critics</a:t>
            </a:r>
            <a:r>
              <a:rPr lang="de-CH" dirty="0" smtClean="0"/>
              <a:t> provide concise </a:t>
            </a:r>
          </a:p>
          <a:p>
            <a:pPr>
              <a:spcBef>
                <a:spcPts val="0"/>
              </a:spcBef>
              <a:buNone/>
            </a:pPr>
            <a:r>
              <a:rPr lang="de-CH" dirty="0" smtClean="0"/>
              <a:t>    critique of the discussion</a:t>
            </a:r>
          </a:p>
          <a:p>
            <a:pPr lvl="1"/>
            <a:r>
              <a:rPr lang="en-CA" sz="1800" dirty="0" smtClean="0"/>
              <a:t>Only speak when prompted by </a:t>
            </a:r>
            <a:br>
              <a:rPr lang="en-CA" sz="1800" dirty="0" smtClean="0"/>
            </a:br>
            <a:r>
              <a:rPr lang="en-CA" sz="1800" dirty="0" smtClean="0"/>
              <a:t>the Facilitator at specific points </a:t>
            </a:r>
            <a:br>
              <a:rPr lang="en-CA" sz="1800" dirty="0" smtClean="0"/>
            </a:br>
            <a:r>
              <a:rPr lang="en-CA" sz="1800" dirty="0" smtClean="0"/>
              <a:t>in the meeting</a:t>
            </a:r>
          </a:p>
          <a:p>
            <a:r>
              <a:rPr lang="de-CH" b="1" dirty="0" smtClean="0"/>
              <a:t>Observers</a:t>
            </a:r>
            <a:r>
              <a:rPr lang="de-CH" dirty="0" smtClean="0"/>
              <a:t> listen, reflect, </a:t>
            </a:r>
            <a:br>
              <a:rPr lang="de-CH" dirty="0" smtClean="0"/>
            </a:br>
            <a:r>
              <a:rPr lang="de-CH" dirty="0" smtClean="0"/>
              <a:t>and form feedback to provide at a later time </a:t>
            </a:r>
          </a:p>
          <a:p>
            <a:pPr lvl="1"/>
            <a:r>
              <a:rPr lang="de-CH" sz="1800" dirty="0" smtClean="0"/>
              <a:t>Move between meetings occuring </a:t>
            </a:r>
            <a:br>
              <a:rPr lang="de-CH" sz="1800" dirty="0" smtClean="0"/>
            </a:br>
            <a:r>
              <a:rPr lang="de-CH" sz="1800" dirty="0" smtClean="0"/>
              <a:t>simultaneously </a:t>
            </a:r>
          </a:p>
        </p:txBody>
      </p:sp>
      <p:pic>
        <p:nvPicPr>
          <p:cNvPr id="18" name="Picture 2"/>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5029201" y="1905001"/>
            <a:ext cx="4038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5"/>
          <p:cNvSpPr>
            <a:spLocks noGrp="1"/>
          </p:cNvSpPr>
          <p:nvPr>
            <p:ph type="sldNum" sz="quarter" idx="4294967295"/>
          </p:nvPr>
        </p:nvSpPr>
        <p:spPr>
          <a:xfrm>
            <a:off x="152400" y="6553201"/>
            <a:ext cx="457200" cy="152399"/>
          </a:xfrm>
          <a:prstGeom prst="rect">
            <a:avLst/>
          </a:prstGeom>
        </p:spPr>
        <p:txBody>
          <a:bodyPr/>
          <a:lstStyle/>
          <a:p>
            <a:pPr>
              <a:defRPr/>
            </a:pPr>
            <a:fld id="{FE028329-6992-FA46-A379-1289CD59B600}" type="slidenum">
              <a:rPr lang="en-US" sz="900" smtClean="0">
                <a:solidFill>
                  <a:schemeClr val="bg1">
                    <a:lumMod val="50000"/>
                  </a:schemeClr>
                </a:solidFill>
              </a:rPr>
              <a:pPr>
                <a:defRPr/>
              </a:pPr>
              <a:t>9</a:t>
            </a:fld>
            <a:endParaRPr lang="en-US" sz="900" dirty="0">
              <a:solidFill>
                <a:schemeClr val="bg1">
                  <a:lumMod val="50000"/>
                </a:schemeClr>
              </a:solidFill>
            </a:endParaRPr>
          </a:p>
        </p:txBody>
      </p:sp>
    </p:spTree>
    <p:extLst>
      <p:ext uri="{BB962C8B-B14F-4D97-AF65-F5344CB8AC3E}">
        <p14:creationId xmlns:p14="http://schemas.microsoft.com/office/powerpoint/2010/main" val="3714819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Debrief Presentation Template_2015">
  <a:themeElements>
    <a:clrScheme name="">
      <a:dk1>
        <a:srgbClr val="000000"/>
      </a:dk1>
      <a:lt1>
        <a:srgbClr val="FFFFFF"/>
      </a:lt1>
      <a:dk2>
        <a:srgbClr val="330033"/>
      </a:dk2>
      <a:lt2>
        <a:srgbClr val="000000"/>
      </a:lt2>
      <a:accent1>
        <a:srgbClr val="C0C0C0"/>
      </a:accent1>
      <a:accent2>
        <a:srgbClr val="C88350"/>
      </a:accent2>
      <a:accent3>
        <a:srgbClr val="FFFFFF"/>
      </a:accent3>
      <a:accent4>
        <a:srgbClr val="000000"/>
      </a:accent4>
      <a:accent5>
        <a:srgbClr val="DCDCDC"/>
      </a:accent5>
      <a:accent6>
        <a:srgbClr val="B57648"/>
      </a:accent6>
      <a:hlink>
        <a:srgbClr val="6494AC"/>
      </a:hlink>
      <a:folHlink>
        <a:srgbClr val="6C8E3E"/>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6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6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6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6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6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6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6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6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6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61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61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61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61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61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61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brief Presentation Template_2015">
  <a:themeElements>
    <a:clrScheme name="">
      <a:dk1>
        <a:srgbClr val="000000"/>
      </a:dk1>
      <a:lt1>
        <a:srgbClr val="FFFFFF"/>
      </a:lt1>
      <a:dk2>
        <a:srgbClr val="330033"/>
      </a:dk2>
      <a:lt2>
        <a:srgbClr val="000000"/>
      </a:lt2>
      <a:accent1>
        <a:srgbClr val="C0C0C0"/>
      </a:accent1>
      <a:accent2>
        <a:srgbClr val="C88350"/>
      </a:accent2>
      <a:accent3>
        <a:srgbClr val="FFFFFF"/>
      </a:accent3>
      <a:accent4>
        <a:srgbClr val="000000"/>
      </a:accent4>
      <a:accent5>
        <a:srgbClr val="DCDCDC"/>
      </a:accent5>
      <a:accent6>
        <a:srgbClr val="B57648"/>
      </a:accent6>
      <a:hlink>
        <a:srgbClr val="6494AC"/>
      </a:hlink>
      <a:folHlink>
        <a:srgbClr val="6C8E3E"/>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6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6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6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6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6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6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6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6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6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61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61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61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61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61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61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brief Template">
  <a:themeElements>
    <a:clrScheme name="">
      <a:dk1>
        <a:srgbClr val="000000"/>
      </a:dk1>
      <a:lt1>
        <a:srgbClr val="FFFFFF"/>
      </a:lt1>
      <a:dk2>
        <a:srgbClr val="330033"/>
      </a:dk2>
      <a:lt2>
        <a:srgbClr val="000000"/>
      </a:lt2>
      <a:accent1>
        <a:srgbClr val="C0C0C0"/>
      </a:accent1>
      <a:accent2>
        <a:srgbClr val="C88350"/>
      </a:accent2>
      <a:accent3>
        <a:srgbClr val="FFFFFF"/>
      </a:accent3>
      <a:accent4>
        <a:srgbClr val="000000"/>
      </a:accent4>
      <a:accent5>
        <a:srgbClr val="DCDCDC"/>
      </a:accent5>
      <a:accent6>
        <a:srgbClr val="B57648"/>
      </a:accent6>
      <a:hlink>
        <a:srgbClr val="6494AC"/>
      </a:hlink>
      <a:folHlink>
        <a:srgbClr val="6C8E3E"/>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1_Layers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61_Layers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61_Layers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61_Layers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61_Layers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61_Layers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61_Layers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61_Layers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61_Layers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61_Layers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
      <a:clrScheme name="61_Layers 11">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61_Layers 12">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B2B2B2"/>
        </a:folHlink>
      </a:clrScheme>
      <a:clrMap bg1="lt1" tx1="dk1" bg2="lt2" tx2="dk2" accent1="accent1" accent2="accent2" accent3="accent3" accent4="accent4" accent5="accent5" accent6="accent6" hlink="hlink" folHlink="folHlink"/>
    </a:extraClrScheme>
    <a:extraClrScheme>
      <a:clrScheme name="61_Layers 13">
        <a:dk1>
          <a:srgbClr val="000000"/>
        </a:dk1>
        <a:lt1>
          <a:srgbClr val="FFFFE1"/>
        </a:lt1>
        <a:dk2>
          <a:srgbClr val="330033"/>
        </a:dk2>
        <a:lt2>
          <a:srgbClr val="000000"/>
        </a:lt2>
        <a:accent1>
          <a:srgbClr val="CCCC99"/>
        </a:accent1>
        <a:accent2>
          <a:srgbClr val="FF0000"/>
        </a:accent2>
        <a:accent3>
          <a:srgbClr val="FFFFEE"/>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61_Layers 14">
        <a:dk1>
          <a:srgbClr val="000000"/>
        </a:dk1>
        <a:lt1>
          <a:srgbClr val="FFFFFF"/>
        </a:lt1>
        <a:dk2>
          <a:srgbClr val="330033"/>
        </a:dk2>
        <a:lt2>
          <a:srgbClr val="000000"/>
        </a:lt2>
        <a:accent1>
          <a:srgbClr val="CCCC99"/>
        </a:accent1>
        <a:accent2>
          <a:srgbClr val="FF0000"/>
        </a:accent2>
        <a:accent3>
          <a:srgbClr val="FFFFFF"/>
        </a:accent3>
        <a:accent4>
          <a:srgbClr val="000000"/>
        </a:accent4>
        <a:accent5>
          <a:srgbClr val="E2E2CA"/>
        </a:accent5>
        <a:accent6>
          <a:srgbClr val="E70000"/>
        </a:accent6>
        <a:hlink>
          <a:srgbClr val="0000FF"/>
        </a:hlink>
        <a:folHlink>
          <a:srgbClr val="0000CC"/>
        </a:folHlink>
      </a:clrScheme>
      <a:clrMap bg1="lt1" tx1="dk1" bg2="lt2" tx2="dk2" accent1="accent1" accent2="accent2" accent3="accent3" accent4="accent4" accent5="accent5" accent6="accent6" hlink="hlink" folHlink="folHlink"/>
    </a:extraClrScheme>
    <a:extraClrScheme>
      <a:clrScheme name="61_Layers 15">
        <a:dk1>
          <a:srgbClr val="000000"/>
        </a:dk1>
        <a:lt1>
          <a:srgbClr val="FFFFFF"/>
        </a:lt1>
        <a:dk2>
          <a:srgbClr val="330033"/>
        </a:dk2>
        <a:lt2>
          <a:srgbClr val="000000"/>
        </a:lt2>
        <a:accent1>
          <a:srgbClr val="4B8984"/>
        </a:accent1>
        <a:accent2>
          <a:srgbClr val="00829B"/>
        </a:accent2>
        <a:accent3>
          <a:srgbClr val="FFFFFF"/>
        </a:accent3>
        <a:accent4>
          <a:srgbClr val="000000"/>
        </a:accent4>
        <a:accent5>
          <a:srgbClr val="B1C4C2"/>
        </a:accent5>
        <a:accent6>
          <a:srgbClr val="00758C"/>
        </a:accent6>
        <a:hlink>
          <a:srgbClr val="0000FF"/>
        </a:hlink>
        <a:folHlink>
          <a:srgbClr val="615C91"/>
        </a:folHlink>
      </a:clrScheme>
      <a:clrMap bg1="lt1" tx1="dk1" bg2="lt2" tx2="dk2" accent1="accent1" accent2="accent2" accent3="accent3" accent4="accent4" accent5="accent5" accent6="accent6" hlink="hlink" folHlink="folHlink"/>
    </a:extraClrScheme>
    <a:extraClrScheme>
      <a:clrScheme name="61_Layers 16">
        <a:dk1>
          <a:srgbClr val="000000"/>
        </a:dk1>
        <a:lt1>
          <a:srgbClr val="FFFFFF"/>
        </a:lt1>
        <a:dk2>
          <a:srgbClr val="330033"/>
        </a:dk2>
        <a:lt2>
          <a:srgbClr val="000000"/>
        </a:lt2>
        <a:accent1>
          <a:srgbClr val="4B8984"/>
        </a:accent1>
        <a:accent2>
          <a:srgbClr val="FF0000"/>
        </a:accent2>
        <a:accent3>
          <a:srgbClr val="FFFFFF"/>
        </a:accent3>
        <a:accent4>
          <a:srgbClr val="000000"/>
        </a:accent4>
        <a:accent5>
          <a:srgbClr val="B1C4C2"/>
        </a:accent5>
        <a:accent6>
          <a:srgbClr val="E70000"/>
        </a:accent6>
        <a:hlink>
          <a:srgbClr val="0000FF"/>
        </a:hlink>
        <a:folHlink>
          <a:srgbClr val="615C91"/>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ieee_presentation_template_tagline">
  <a:themeElements>
    <a:clrScheme name="IEEE Corporate">
      <a:dk1>
        <a:sysClr val="windowText" lastClr="000000"/>
      </a:dk1>
      <a:lt1>
        <a:sysClr val="window" lastClr="FFFFFF"/>
      </a:lt1>
      <a:dk2>
        <a:srgbClr val="00678F"/>
      </a:dk2>
      <a:lt2>
        <a:srgbClr val="EEECE1"/>
      </a:lt2>
      <a:accent1>
        <a:srgbClr val="0066A1"/>
      </a:accent1>
      <a:accent2>
        <a:srgbClr val="E37222"/>
      </a:accent2>
      <a:accent3>
        <a:srgbClr val="71953D"/>
      </a:accent3>
      <a:accent4>
        <a:srgbClr val="6B1F7C"/>
      </a:accent4>
      <a:accent5>
        <a:srgbClr val="009FDB"/>
      </a:accent5>
      <a:accent6>
        <a:srgbClr val="810031"/>
      </a:accent6>
      <a:hlink>
        <a:srgbClr val="0066A1"/>
      </a:hlink>
      <a:folHlink>
        <a:srgbClr val="541868"/>
      </a:folHlink>
    </a:clrScheme>
    <a:fontScheme name="Office">
      <a:majorFont>
        <a:latin typeface="Verdan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Verdan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ln>
          <a:noFill/>
        </a:ln>
      </a:spPr>
      <a:bodyPr/>
      <a:lstStyle>
        <a:defPPr>
          <a:defRPr dirty="0" smtClean="0"/>
        </a:defPPr>
      </a:lst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2429</Words>
  <Application>Microsoft Macintosh PowerPoint</Application>
  <PresentationFormat>On-screen Show (4:3)</PresentationFormat>
  <Paragraphs>308</Paragraphs>
  <Slides>28</Slides>
  <Notes>24</Notes>
  <HiddenSlides>0</HiddenSlides>
  <MMClips>0</MMClips>
  <ScaleCrop>false</ScaleCrop>
  <HeadingPairs>
    <vt:vector size="4" baseType="variant">
      <vt:variant>
        <vt:lpstr>Theme</vt:lpstr>
      </vt:variant>
      <vt:variant>
        <vt:i4>5</vt:i4>
      </vt:variant>
      <vt:variant>
        <vt:lpstr>Slide Titles</vt:lpstr>
      </vt:variant>
      <vt:variant>
        <vt:i4>28</vt:i4>
      </vt:variant>
    </vt:vector>
  </HeadingPairs>
  <TitlesOfParts>
    <vt:vector size="33" baseType="lpstr">
      <vt:lpstr>Debrief Presentation Template_2015</vt:lpstr>
      <vt:lpstr>1_Debrief Presentation Template_2015</vt:lpstr>
      <vt:lpstr>Debrief Template</vt:lpstr>
      <vt:lpstr>4_Custom Design</vt:lpstr>
      <vt:lpstr>ieee_presentation_template_tagline</vt:lpstr>
      <vt:lpstr>IEEE in 2030 – Optimizing for Full Impact</vt:lpstr>
      <vt:lpstr>Notes about this deck</vt:lpstr>
      <vt:lpstr>Process</vt:lpstr>
      <vt:lpstr>Timing</vt:lpstr>
      <vt:lpstr>Project Sequence</vt:lpstr>
      <vt:lpstr>Syntegration Session Overview</vt:lpstr>
      <vt:lpstr>Getting to Solutions</vt:lpstr>
      <vt:lpstr>Syntegration Extracts the Most from the Group</vt:lpstr>
      <vt:lpstr>Syntegration Breakout Roles</vt:lpstr>
      <vt:lpstr>January Retreat</vt:lpstr>
      <vt:lpstr>2015 Strategic Direction and Beyond</vt:lpstr>
      <vt:lpstr>Objectives</vt:lpstr>
      <vt:lpstr>PowerPoint Presentation</vt:lpstr>
      <vt:lpstr>Setting the Agenda</vt:lpstr>
      <vt:lpstr>Agenda Formed Around Resulting 12 Topics</vt:lpstr>
      <vt:lpstr>3 Rounds of Breakout Sessions</vt:lpstr>
      <vt:lpstr>Recommendations</vt:lpstr>
      <vt:lpstr>Prioritization Exercise  Results by Topic </vt:lpstr>
      <vt:lpstr>We started, in Puerto Rico, with a blank page and one compelling question   We ended with 12 strategic topics, each with recommendations and perceived importance of recommendations  We then reconvened in New Orleans</vt:lpstr>
      <vt:lpstr>Post Syntegration  Session</vt:lpstr>
      <vt:lpstr>Post Syntegration Process</vt:lpstr>
      <vt:lpstr>PowerPoint Presentation</vt:lpstr>
      <vt:lpstr>What emerged …</vt:lpstr>
      <vt:lpstr>What emerged …</vt:lpstr>
      <vt:lpstr>What emerged…</vt:lpstr>
      <vt:lpstr>PowerPoint Presentation</vt:lpstr>
      <vt:lpstr>The Way Ahead</vt:lpstr>
      <vt:lpstr>Goals for 2015</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2015-02-06T00:11:01Z</dcterms:created>
  <dcterms:modified xsi:type="dcterms:W3CDTF">2015-02-20T21:40:10Z</dcterms:modified>
</cp:coreProperties>
</file>