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8" r:id="rId4"/>
    <p:sldId id="271" r:id="rId5"/>
    <p:sldId id="269" r:id="rId6"/>
    <p:sldId id="274" r:id="rId7"/>
    <p:sldId id="262" r:id="rId8"/>
    <p:sldId id="263" r:id="rId9"/>
    <p:sldId id="275" r:id="rId10"/>
    <p:sldId id="266" r:id="rId11"/>
    <p:sldId id="265" r:id="rId12"/>
    <p:sldId id="273" r:id="rId13"/>
    <p:sldId id="260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20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F9C60-8287-4EE6-AD50-8308665CF720}" type="datetimeFigureOut">
              <a:rPr lang="en-US" smtClean="0"/>
              <a:t>1/23/15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C1162-98A2-40D5-9D51-5D058FE7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1A5D1-4B4D-4CBF-80CC-36121957F64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33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31A5D1-4B4D-4CBF-80CC-36121957F64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8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0601C-FCC6-42A2-AB14-083220D65AC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6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04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www.google.com/url?sa=i&amp;source=images&amp;cd=&amp;cad=rja&amp;docid=BEKVv3RfCkju6M&amp;tbnid=ZXohBTznFlVvzM:&amp;ved=0CAgQjRwwAA&amp;url=http://en.wikipedia.org/wiki/Spindletop&amp;ei=2bFzUq29CcasigLA4YHgBQ&amp;psig=AFQjCNFC7S075rF74D9ZL6rqeHyYnw-49w&amp;ust=1383400281202946" TargetMode="External"/><Relationship Id="rId5" Type="http://schemas.openxmlformats.org/officeDocument/2006/relationships/image" Target="../media/image26.jpe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irquedusoleil.com/en/shows/ka/default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5485" y="1678653"/>
            <a:ext cx="9144000" cy="164149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Rising Stars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01" y="694291"/>
            <a:ext cx="4011168" cy="5251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654" y="5235198"/>
            <a:ext cx="3643831" cy="121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73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 smtClean="0">
                <a:solidFill>
                  <a:srgbClr val="FFFF00"/>
                </a:solidFill>
              </a:rPr>
              <a:t>Each participant was asked to create a 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personal </a:t>
            </a:r>
            <a:r>
              <a:rPr lang="en-US" sz="4000" b="1" i="1" dirty="0" smtClean="0">
                <a:solidFill>
                  <a:srgbClr val="FFFF00"/>
                </a:solidFill>
              </a:rPr>
              <a:t>Action Plan</a:t>
            </a:r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080" y="1637216"/>
            <a:ext cx="10439400" cy="489331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Think big picture</a:t>
            </a:r>
          </a:p>
          <a:p>
            <a:r>
              <a:rPr lang="en-US" sz="3200" b="1" dirty="0" smtClean="0"/>
              <a:t>Make non-linear connections</a:t>
            </a:r>
          </a:p>
          <a:p>
            <a:r>
              <a:rPr lang="en-US" sz="3200" b="1" dirty="0" smtClean="0"/>
              <a:t>Think long term versus today </a:t>
            </a:r>
          </a:p>
          <a:p>
            <a:r>
              <a:rPr lang="en-US" sz="3200" b="1" dirty="0" smtClean="0"/>
              <a:t>Be able to: </a:t>
            </a:r>
          </a:p>
          <a:p>
            <a:pPr lvl="1"/>
            <a:r>
              <a:rPr lang="en-US" sz="3200" b="1" dirty="0" smtClean="0"/>
              <a:t>Inspire</a:t>
            </a:r>
          </a:p>
          <a:p>
            <a:pPr lvl="1"/>
            <a:r>
              <a:rPr lang="en-US" sz="3200" b="1" dirty="0" smtClean="0"/>
              <a:t>Connect</a:t>
            </a:r>
          </a:p>
          <a:p>
            <a:pPr lvl="1"/>
            <a:r>
              <a:rPr lang="en-US" sz="3200" b="1" dirty="0" smtClean="0"/>
              <a:t>Share results</a:t>
            </a:r>
          </a:p>
          <a:p>
            <a:pPr lvl="1"/>
            <a:r>
              <a:rPr lang="en-US" sz="3200" b="1" dirty="0"/>
              <a:t>C</a:t>
            </a:r>
            <a:r>
              <a:rPr lang="en-US" sz="3200" b="1" dirty="0" smtClean="0"/>
              <a:t>ontinue development</a:t>
            </a:r>
          </a:p>
          <a:p>
            <a:pPr lvl="1"/>
            <a:r>
              <a:rPr lang="en-US" sz="3200" b="1" dirty="0"/>
              <a:t>M</a:t>
            </a:r>
            <a:r>
              <a:rPr lang="en-US" sz="3200" b="1" dirty="0" smtClean="0"/>
              <a:t>easure  outcomes</a:t>
            </a:r>
          </a:p>
          <a:p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D8A8F5-65D6-4EEF-BA73-A9DF67802C7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2343" y="3726803"/>
            <a:ext cx="2151017" cy="281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7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b="1" dirty="0" smtClean="0">
                <a:solidFill>
                  <a:srgbClr val="FFFF00"/>
                </a:solidFill>
              </a:rPr>
              <a:t>A final Conference expectation:</a:t>
            </a:r>
            <a:br>
              <a:rPr lang="en-US" sz="4000" b="1" dirty="0" smtClean="0">
                <a:solidFill>
                  <a:srgbClr val="FFFF00"/>
                </a:solidFill>
              </a:rPr>
            </a:br>
            <a:r>
              <a:rPr lang="en-US" sz="4000" b="1" dirty="0" smtClean="0">
                <a:solidFill>
                  <a:srgbClr val="FFFF00"/>
                </a:solidFill>
              </a:rPr>
              <a:t>Image transformation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0080" y="1672050"/>
            <a:ext cx="11064240" cy="44958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3600" b="1" dirty="0" smtClean="0"/>
              <a:t>If you were going to “pitch the brand”, what attributes about yourself would you highlight?</a:t>
            </a:r>
          </a:p>
          <a:p>
            <a:pPr marL="457200" indent="-457200"/>
            <a:r>
              <a:rPr lang="en-US" sz="3600" b="1" dirty="0" smtClean="0"/>
              <a:t>What does your </a:t>
            </a:r>
            <a:r>
              <a:rPr lang="en-US" sz="3600" b="1" dirty="0">
                <a:solidFill>
                  <a:srgbClr val="FFFF00"/>
                </a:solidFill>
              </a:rPr>
              <a:t>m</a:t>
            </a:r>
            <a:r>
              <a:rPr lang="en-US" sz="3600" b="1" dirty="0" smtClean="0">
                <a:solidFill>
                  <a:srgbClr val="FFFF00"/>
                </a:solidFill>
              </a:rPr>
              <a:t>arquee</a:t>
            </a:r>
            <a:r>
              <a:rPr lang="en-US" sz="3600" b="1" dirty="0" smtClean="0"/>
              <a:t> look like?</a:t>
            </a:r>
          </a:p>
          <a:p>
            <a:pPr marL="457200" indent="-457200"/>
            <a:r>
              <a:rPr lang="en-US" sz="3600" b="1" dirty="0" smtClean="0"/>
              <a:t>Exercise:  You have 500 people in an auditorium waiting for you to speak about yourself, your school, your company.  Write a title for your presentation.</a:t>
            </a:r>
          </a:p>
          <a:p>
            <a:pPr marL="457200" lvl="1" indent="-457200">
              <a:buNone/>
            </a:pPr>
            <a:endParaRPr lang="en-US" sz="32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A2BA72-B85F-4D12-8953-EDB174DB11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69" y="5219714"/>
            <a:ext cx="2256745" cy="1501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699" y="5092984"/>
            <a:ext cx="2033588" cy="16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4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76200"/>
            <a:ext cx="9699171" cy="678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23457" y="2710550"/>
            <a:ext cx="7184572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5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Andrews Productions and IEEE Films</a:t>
            </a:r>
          </a:p>
          <a:p>
            <a:pPr algn="ctr"/>
            <a:r>
              <a:rPr lang="en-US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Present</a:t>
            </a:r>
          </a:p>
          <a:p>
            <a:pPr algn="ctr"/>
            <a:endParaRPr lang="en-US" sz="2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Assuring an Outstanding Life</a:t>
            </a:r>
          </a:p>
          <a:p>
            <a:pPr algn="ctr"/>
            <a:endParaRPr lang="en-US" sz="1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12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en-US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Starring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Michael Andrews 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 </a:t>
            </a:r>
          </a:p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	</a:t>
            </a:r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delightful newcomer </a:t>
            </a:r>
            <a:r>
              <a:rPr lang="en-US" sz="20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Tom Coughlin </a:t>
            </a:r>
            <a:endParaRPr lang="en-US" b="1" i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r"/>
            <a:r>
              <a:rPr lang="en-US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 a cast of 1000’s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107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06E82B-26D9-4BD6-AD96-3F716E0C68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5" descr="C:\Users\Mike\Pictures\ieee logo 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0167" y="5159838"/>
            <a:ext cx="2956861" cy="98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 descr="http://upload.wikimedia.org/wikipedia/commons/d/d8/Lucas_gusher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2187" y="1349829"/>
            <a:ext cx="3506075" cy="41730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73417" y="5522914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Spindletop</a:t>
            </a:r>
            <a:endParaRPr lang="en-US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114" y="665953"/>
            <a:ext cx="3170968" cy="414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134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ke\Pictures\IEEE bg_shut_page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542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095500" y="4648200"/>
            <a:ext cx="8077200" cy="1447800"/>
          </a:xfrm>
          <a:prstGeom prst="rect">
            <a:avLst/>
          </a:prstGeom>
          <a:noFill/>
          <a:ln/>
        </p:spPr>
        <p:txBody>
          <a:bodyPr vert="horz" lIns="90488" tIns="44450" rIns="90488" bIns="4445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en-US" sz="7200" b="1" i="1" dirty="0">
                <a:solidFill>
                  <a:srgbClr val="002060"/>
                </a:solidFill>
              </a:rPr>
              <a:t>Thank you !</a:t>
            </a:r>
          </a:p>
        </p:txBody>
      </p:sp>
      <p:pic>
        <p:nvPicPr>
          <p:cNvPr id="1028" name="Picture 4" descr="C:\Users\Mike\Pictures\ieee logo 2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5815013"/>
            <a:ext cx="21431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4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Conference Attendees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target audience included:</a:t>
            </a:r>
          </a:p>
          <a:p>
            <a:pPr lvl="1"/>
            <a:r>
              <a:rPr lang="en-US" b="1" dirty="0" smtClean="0"/>
              <a:t>University students</a:t>
            </a:r>
          </a:p>
          <a:p>
            <a:pPr lvl="1"/>
            <a:r>
              <a:rPr lang="en-US" b="1" dirty="0" smtClean="0"/>
              <a:t>Young Professionals</a:t>
            </a:r>
          </a:p>
          <a:p>
            <a:endParaRPr lang="en-US" b="1" dirty="0" smtClean="0"/>
          </a:p>
          <a:p>
            <a:r>
              <a:rPr lang="en-US" b="1" dirty="0" smtClean="0"/>
              <a:t>Overall attendance was over 155 individuals</a:t>
            </a:r>
          </a:p>
          <a:p>
            <a:r>
              <a:rPr lang="en-US" b="1" dirty="0" smtClean="0"/>
              <a:t>Offered a section rebate program similar to Sections Congress</a:t>
            </a:r>
          </a:p>
          <a:p>
            <a:pPr lvl="1"/>
            <a:r>
              <a:rPr lang="en-US" b="1" dirty="0" smtClean="0"/>
              <a:t>Attendee gets approval from Section</a:t>
            </a:r>
          </a:p>
          <a:p>
            <a:pPr lvl="1"/>
            <a:r>
              <a:rPr lang="en-US" b="1" dirty="0" smtClean="0"/>
              <a:t>Section reimburses attendee</a:t>
            </a:r>
          </a:p>
          <a:p>
            <a:pPr lvl="1"/>
            <a:r>
              <a:rPr lang="en-US" b="1" dirty="0" smtClean="0"/>
              <a:t>Region/Conference provides partial support to the Section (~50%)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47056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Program focus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457200">
              <a:lnSpc>
                <a:spcPct val="100000"/>
              </a:lnSpc>
            </a:pPr>
            <a:r>
              <a:rPr lang="en-US" sz="4000" b="1" dirty="0" smtClean="0"/>
              <a:t>Innovation </a:t>
            </a:r>
          </a:p>
          <a:p>
            <a:pPr indent="-457200">
              <a:lnSpc>
                <a:spcPct val="100000"/>
              </a:lnSpc>
            </a:pPr>
            <a:r>
              <a:rPr lang="en-US" sz="4000" b="1" dirty="0" smtClean="0"/>
              <a:t>Professional Development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258" y="2893325"/>
            <a:ext cx="2612571" cy="341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5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innovation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</a:rPr>
              <a:t>in·no·va·tion</a:t>
            </a:r>
            <a:r>
              <a:rPr lang="en-US" sz="3200" b="1" dirty="0" smtClean="0">
                <a:solidFill>
                  <a:schemeClr val="tx1"/>
                </a:solidFill>
              </a:rPr>
              <a:t>    </a:t>
            </a:r>
            <a:endParaRPr lang="en-US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 err="1" smtClean="0">
                <a:solidFill>
                  <a:schemeClr val="tx1"/>
                </a:solidFill>
              </a:rPr>
              <a:t>inə</a:t>
            </a:r>
            <a:r>
              <a:rPr lang="en-US" sz="3200" b="1" dirty="0" err="1">
                <a:solidFill>
                  <a:schemeClr val="tx1"/>
                </a:solidFill>
              </a:rPr>
              <a:t>ˈvāSH</a:t>
            </a:r>
            <a:r>
              <a:rPr lang="en-US" sz="3200" b="1" dirty="0">
                <a:solidFill>
                  <a:schemeClr val="tx1"/>
                </a:solidFill>
              </a:rPr>
              <a:t>(ə)n</a:t>
            </a:r>
            <a:r>
              <a:rPr lang="en-US" sz="3200" b="1" dirty="0" smtClean="0">
                <a:solidFill>
                  <a:schemeClr val="tx1"/>
                </a:solidFill>
              </a:rPr>
              <a:t>/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a new method, idea, product</a:t>
            </a:r>
          </a:p>
          <a:p>
            <a:pPr marL="0" indent="0">
              <a:buNone/>
            </a:pPr>
            <a:endParaRPr lang="en-US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change</a:t>
            </a:r>
            <a:r>
              <a:rPr lang="en-US" sz="3200" b="1" dirty="0">
                <a:solidFill>
                  <a:schemeClr val="tx1"/>
                </a:solidFill>
              </a:rPr>
              <a:t>, alteration, revolution, upheaval, transformation, </a:t>
            </a:r>
            <a:r>
              <a:rPr lang="en-US" sz="3200" b="1" dirty="0" smtClean="0">
                <a:solidFill>
                  <a:schemeClr val="tx1"/>
                </a:solidFill>
              </a:rPr>
              <a:t>metamorphosis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smtClean="0">
                <a:solidFill>
                  <a:schemeClr val="tx1"/>
                </a:solidFill>
              </a:rPr>
              <a:t>breakthrough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2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Participants were asked to look for….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457200">
              <a:lnSpc>
                <a:spcPct val="120000"/>
              </a:lnSpc>
            </a:pPr>
            <a:r>
              <a:rPr lang="en-US" sz="3200" b="1" dirty="0" smtClean="0"/>
              <a:t>  New applications</a:t>
            </a:r>
          </a:p>
          <a:p>
            <a:pPr indent="-457200">
              <a:lnSpc>
                <a:spcPct val="120000"/>
              </a:lnSpc>
            </a:pPr>
            <a:r>
              <a:rPr lang="en-US" sz="3200" b="1" dirty="0" smtClean="0"/>
              <a:t>  Creative ideas</a:t>
            </a:r>
          </a:p>
          <a:p>
            <a:pPr indent="-457200">
              <a:lnSpc>
                <a:spcPct val="120000"/>
              </a:lnSpc>
            </a:pPr>
            <a:r>
              <a:rPr lang="en-US" sz="3200" b="1" dirty="0" smtClean="0"/>
              <a:t>  Things applicable to you….now</a:t>
            </a:r>
          </a:p>
          <a:p>
            <a:pPr indent="-457200">
              <a:lnSpc>
                <a:spcPct val="120000"/>
              </a:lnSpc>
            </a:pPr>
            <a:r>
              <a:rPr lang="en-US" sz="3200" b="1" dirty="0" smtClean="0"/>
              <a:t>  Value enhancers</a:t>
            </a:r>
          </a:p>
          <a:p>
            <a:pPr indent="-457200">
              <a:lnSpc>
                <a:spcPct val="120000"/>
              </a:lnSpc>
            </a:pPr>
            <a:r>
              <a:rPr lang="en-US" sz="3200" b="1" dirty="0" smtClean="0"/>
              <a:t>  Opportunities to network</a:t>
            </a:r>
          </a:p>
          <a:p>
            <a:pPr indent="-457200">
              <a:lnSpc>
                <a:spcPct val="120000"/>
              </a:lnSpc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743" y="3704997"/>
            <a:ext cx="1992588" cy="26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solidFill>
                  <a:srgbClr val="FFFF00"/>
                </a:solidFill>
              </a:rPr>
              <a:t>Program</a:t>
            </a:r>
            <a:endParaRPr lang="en-US" sz="4400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999" y="1825625"/>
            <a:ext cx="4627657" cy="4351338"/>
          </a:xfrm>
        </p:spPr>
        <p:txBody>
          <a:bodyPr/>
          <a:lstStyle/>
          <a:p>
            <a:r>
              <a:rPr lang="en-US" b="1" dirty="0" smtClean="0"/>
              <a:t>NASA application</a:t>
            </a:r>
          </a:p>
          <a:p>
            <a:r>
              <a:rPr lang="en-US" b="1" dirty="0" smtClean="0"/>
              <a:t>Entrepreneur</a:t>
            </a:r>
          </a:p>
          <a:p>
            <a:r>
              <a:rPr lang="en-US" b="1" dirty="0" smtClean="0"/>
              <a:t>Vehicular safety systems</a:t>
            </a:r>
          </a:p>
          <a:p>
            <a:r>
              <a:rPr lang="en-US" b="1" dirty="0" smtClean="0"/>
              <a:t>Internet of Things</a:t>
            </a:r>
          </a:p>
          <a:p>
            <a:r>
              <a:rPr lang="en-US" b="1" dirty="0" smtClean="0"/>
              <a:t>Engineering Excitement</a:t>
            </a:r>
          </a:p>
          <a:p>
            <a:r>
              <a:rPr lang="en-US" b="1" dirty="0" smtClean="0"/>
              <a:t>Rapid development tools</a:t>
            </a:r>
          </a:p>
          <a:p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C000"/>
                </a:solidFill>
              </a:rPr>
              <a:t>NEXT BIG THING</a:t>
            </a:r>
          </a:p>
          <a:p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60082" y="1836507"/>
            <a:ext cx="42248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Jobs of the Future</a:t>
            </a:r>
          </a:p>
          <a:p>
            <a:r>
              <a:rPr lang="en-US" b="1" dirty="0" smtClean="0"/>
              <a:t>Personal Brand</a:t>
            </a:r>
          </a:p>
          <a:p>
            <a:r>
              <a:rPr lang="en-US" b="1" dirty="0" smtClean="0"/>
              <a:t>Mentor-Mentee</a:t>
            </a:r>
          </a:p>
          <a:p>
            <a:r>
              <a:rPr lang="en-US" b="1" dirty="0" smtClean="0"/>
              <a:t>Professional Networking</a:t>
            </a:r>
          </a:p>
          <a:p>
            <a:r>
              <a:rPr lang="en-US" b="1" dirty="0" smtClean="0"/>
              <a:t>Corporate culture</a:t>
            </a:r>
          </a:p>
          <a:p>
            <a:r>
              <a:rPr lang="en-US" b="1" dirty="0" smtClean="0"/>
              <a:t>Outreach opportunities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5000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Saturday – 9:00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1114" y="1453403"/>
            <a:ext cx="11269886" cy="4351338"/>
          </a:xfrm>
        </p:spPr>
        <p:txBody>
          <a:bodyPr/>
          <a:lstStyle/>
          <a:p>
            <a:pPr marL="0" indent="0" algn="r">
              <a:buNone/>
            </a:pPr>
            <a:r>
              <a:rPr lang="en-US" sz="3200" b="1" dirty="0" smtClean="0"/>
              <a:t>The program provided recognized experts that assured a mix of technical innovation and professional development topics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2BA72-B85F-4D12-8953-EDB174DB11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114" y="2711349"/>
            <a:ext cx="1418713" cy="1177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40" y="5443177"/>
            <a:ext cx="2011854" cy="3779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798" y="2672381"/>
            <a:ext cx="2121711" cy="792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933" y="5434395"/>
            <a:ext cx="1890267" cy="6933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5065" y="5632169"/>
            <a:ext cx="2364270" cy="4662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32311" y="5394308"/>
            <a:ext cx="917592" cy="9175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1602" y="3068582"/>
            <a:ext cx="1981672" cy="4541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6787" y="4354156"/>
            <a:ext cx="1777926" cy="5672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8929" y="2687203"/>
            <a:ext cx="1708756" cy="20339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4900" y="3660301"/>
            <a:ext cx="2429001" cy="5216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2"/>
          <a:srcRect l="14772" r="18150" b="40547"/>
          <a:stretch/>
        </p:blipFill>
        <p:spPr>
          <a:xfrm>
            <a:off x="7309347" y="4509693"/>
            <a:ext cx="1386676" cy="5646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3566" y="4611104"/>
            <a:ext cx="1416165" cy="4158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0699" y="6061259"/>
            <a:ext cx="2035480" cy="4076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05503" y="3994895"/>
            <a:ext cx="1516211" cy="4685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63608" y="5035225"/>
            <a:ext cx="1703486" cy="45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8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Sunday – 9:00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73792"/>
            <a:ext cx="8525346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The major Agenda item for the conference closing was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  <a:r>
              <a:rPr lang="en-US" sz="3200" b="1" u="sng" dirty="0" smtClean="0">
                <a:solidFill>
                  <a:srgbClr val="FFFF00"/>
                </a:solidFill>
              </a:rPr>
              <a:t>the Next BIG Thing</a:t>
            </a:r>
          </a:p>
          <a:p>
            <a:pPr marL="0" indent="0">
              <a:buNone/>
            </a:pPr>
            <a:r>
              <a:rPr lang="en-US" sz="3200" b="1" dirty="0" smtClean="0"/>
              <a:t>The addressed Entertainment, Power and the Internet of Things</a:t>
            </a:r>
            <a:endParaRPr lang="en-US" sz="3200" b="1" dirty="0"/>
          </a:p>
          <a:p>
            <a:r>
              <a:rPr lang="en-US" sz="3200" b="1" dirty="0" smtClean="0"/>
              <a:t>Where is technology taking us?  </a:t>
            </a:r>
          </a:p>
          <a:p>
            <a:r>
              <a:rPr lang="en-US" sz="3200" b="1" dirty="0" smtClean="0"/>
              <a:t>Importantly, where will you lead the next generation?</a:t>
            </a:r>
            <a:endParaRPr lang="en-US" sz="32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D8A8F5-65D6-4EEF-BA73-A9DF67802C7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364" y="4618038"/>
            <a:ext cx="1328680" cy="17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651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Conference fun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Resume review session</a:t>
            </a:r>
          </a:p>
          <a:p>
            <a:r>
              <a:rPr lang="en-US" sz="3200" b="1" dirty="0" smtClean="0"/>
              <a:t>Arduino demonstration</a:t>
            </a:r>
          </a:p>
          <a:p>
            <a:r>
              <a:rPr lang="en-US" sz="3200" b="1" dirty="0" smtClean="0"/>
              <a:t>Wild speakers</a:t>
            </a:r>
          </a:p>
          <a:p>
            <a:r>
              <a:rPr lang="en-US" sz="3200" b="1" dirty="0">
                <a:hlinkClick r:id="rId2"/>
              </a:rPr>
              <a:t>KÀ</a:t>
            </a:r>
            <a:r>
              <a:rPr lang="en-US" sz="3200" b="1" dirty="0"/>
              <a:t> show by </a:t>
            </a:r>
            <a:r>
              <a:rPr lang="en-US" sz="3200" b="1" i="1" dirty="0">
                <a:solidFill>
                  <a:srgbClr val="FFFF00"/>
                </a:solidFill>
              </a:rPr>
              <a:t>Cirque du Soleil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/>
              <a:t>Backstage Engineering </a:t>
            </a:r>
            <a:r>
              <a:rPr lang="en-US" sz="3200" b="1" dirty="0" smtClean="0"/>
              <a:t>Tour</a:t>
            </a:r>
          </a:p>
          <a:p>
            <a:r>
              <a:rPr lang="en-US" sz="3200" b="1" dirty="0" smtClean="0"/>
              <a:t>Conference linkage to Storage Visions and 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5006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359</TotalTime>
  <Words>325</Words>
  <Application>Microsoft Macintosh PowerPoint</Application>
  <PresentationFormat>Custom</PresentationFormat>
  <Paragraphs>88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Depth</vt:lpstr>
      <vt:lpstr>Rising Stars</vt:lpstr>
      <vt:lpstr>Conference Attendees</vt:lpstr>
      <vt:lpstr>Program focus</vt:lpstr>
      <vt:lpstr>innovation</vt:lpstr>
      <vt:lpstr>Participants were asked to look for….</vt:lpstr>
      <vt:lpstr>Program</vt:lpstr>
      <vt:lpstr>Saturday – 9:00</vt:lpstr>
      <vt:lpstr>Sunday – 9:00 </vt:lpstr>
      <vt:lpstr>Conference fun</vt:lpstr>
      <vt:lpstr>Each participant was asked to create a  personal Action Plan </vt:lpstr>
      <vt:lpstr>A final Conference expectation: Image transformation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Andrews</dc:creator>
  <cp:lastModifiedBy>Thomas Coughlin </cp:lastModifiedBy>
  <cp:revision>34</cp:revision>
  <dcterms:created xsi:type="dcterms:W3CDTF">2014-12-29T18:07:09Z</dcterms:created>
  <dcterms:modified xsi:type="dcterms:W3CDTF">2015-01-24T00:21:27Z</dcterms:modified>
</cp:coreProperties>
</file>