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karen.j.day@ieee.org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33"/>
          <a:stretch/>
        </p:blipFill>
        <p:spPr>
          <a:xfrm>
            <a:off x="5306864" y="4724401"/>
            <a:ext cx="3243906" cy="1657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>
                <a:effectLst/>
              </a:rPr>
              <a:t>Project Planning for initiatives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743200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</a:t>
            </a:r>
          </a:p>
          <a:p>
            <a:r>
              <a:rPr lang="en-US" dirty="0" smtClean="0"/>
              <a:t>Region 6 – Op Com </a:t>
            </a:r>
          </a:p>
          <a:p>
            <a:r>
              <a:rPr lang="en-US" dirty="0" smtClean="0"/>
              <a:t>Jan 23</a:t>
            </a:r>
            <a:r>
              <a:rPr lang="en-US" baseline="30000" dirty="0" smtClean="0"/>
              <a:t>rd</a:t>
            </a:r>
            <a:r>
              <a:rPr lang="en-US" dirty="0" smtClean="0"/>
              <a:t>, 2014</a:t>
            </a:r>
          </a:p>
          <a:p>
            <a:r>
              <a:rPr lang="en-US" dirty="0" smtClean="0"/>
              <a:t>Karen Day - PM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495800"/>
            <a:ext cx="4572000" cy="18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82" y="284766"/>
            <a:ext cx="2112818" cy="1572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4229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Project </a:t>
            </a:r>
            <a:r>
              <a:rPr lang="en-US" dirty="0"/>
              <a:t>Planning for initiatives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Since November (my appointment as PM)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Joined additional committees GHTC &amp; </a:t>
            </a:r>
            <a:r>
              <a:rPr lang="en-US" dirty="0" err="1" smtClean="0"/>
              <a:t>SusTech</a:t>
            </a:r>
            <a:endParaRPr lang="en-US" dirty="0" smtClean="0"/>
          </a:p>
          <a:p>
            <a:pPr lvl="1">
              <a:buClrTx/>
              <a:buFont typeface="Wingdings" panose="05000000000000000000" pitchFamily="2" charset="2"/>
              <a:buChar char="v"/>
            </a:pPr>
            <a:r>
              <a:rPr lang="en-US" sz="2100" dirty="0"/>
              <a:t> </a:t>
            </a:r>
            <a:r>
              <a:rPr lang="en-US" sz="2100" dirty="0" smtClean="0"/>
              <a:t>Looking at them from the eyes of a PM to identify Strengths, Weakness, Opportunities, &amp; Threats.</a:t>
            </a:r>
          </a:p>
          <a:p>
            <a:pPr lvl="1">
              <a:buClrTx/>
              <a:buFont typeface="Wingdings" panose="05000000000000000000" pitchFamily="2" charset="2"/>
              <a:buChar char="v"/>
            </a:pPr>
            <a:r>
              <a:rPr lang="en-US" sz="2100" dirty="0" smtClean="0"/>
              <a:t>Reading through the mountains of </a:t>
            </a:r>
            <a:r>
              <a:rPr lang="en-US" sz="2100" dirty="0" smtClean="0"/>
              <a:t>docs</a:t>
            </a:r>
          </a:p>
          <a:p>
            <a:pPr lvl="1">
              <a:buClrTx/>
              <a:buFont typeface="Wingdings" panose="05000000000000000000" pitchFamily="2" charset="2"/>
              <a:buChar char="v"/>
            </a:pPr>
            <a:r>
              <a:rPr lang="en-US" sz="2100" dirty="0" smtClean="0"/>
              <a:t>Communication Methods that work and those that don’t.</a:t>
            </a:r>
            <a:endParaRPr lang="en-US" sz="2100" dirty="0" smtClean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Wrote up a project scenario (</a:t>
            </a:r>
            <a:r>
              <a:rPr lang="en-US" dirty="0" err="1" smtClean="0"/>
              <a:t>approx</a:t>
            </a:r>
            <a:r>
              <a:rPr lang="en-US" dirty="0" smtClean="0"/>
              <a:t> 15 pages)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sz="2100" dirty="0" smtClean="0"/>
              <a:t>All sub projects are either in existence or currently in planning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1800" dirty="0" smtClean="0"/>
              <a:t>WEB SITE updating</a:t>
            </a:r>
            <a:endParaRPr lang="en-US" sz="1800" dirty="0" smtClean="0"/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 Mobile App development ( </a:t>
            </a:r>
            <a:r>
              <a:rPr lang="en-US" dirty="0" err="1" smtClean="0"/>
              <a:t>ComSoc</a:t>
            </a:r>
            <a:r>
              <a:rPr lang="en-US" dirty="0" smtClean="0"/>
              <a:t> has an awesome one)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Calendar app being created by a student 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Dashboard utilities in Region 6 website appearing vacant</a:t>
            </a:r>
          </a:p>
          <a:p>
            <a:pPr marL="667512" lvl="2" indent="0">
              <a:buClr>
                <a:schemeClr val="tx1"/>
              </a:buCl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873" y="-13855"/>
            <a:ext cx="1579418" cy="11755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890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82" y="284766"/>
            <a:ext cx="2112818" cy="15726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066800" y="2286000"/>
            <a:ext cx="6781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Need to create a project Committee:</a:t>
            </a:r>
          </a:p>
          <a:p>
            <a:endParaRPr lang="en-US" dirty="0"/>
          </a:p>
          <a:p>
            <a:r>
              <a:rPr lang="en-US" dirty="0" smtClean="0"/>
              <a:t>Conferences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Web Design</a:t>
            </a:r>
          </a:p>
          <a:p>
            <a:r>
              <a:rPr lang="en-US" dirty="0" err="1" smtClean="0"/>
              <a:t>Samieee</a:t>
            </a:r>
            <a:endParaRPr lang="en-US" dirty="0" smtClean="0"/>
          </a:p>
          <a:p>
            <a:r>
              <a:rPr lang="en-US" dirty="0" err="1" smtClean="0"/>
              <a:t>Vtools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Please take down my contact information</a:t>
            </a:r>
          </a:p>
          <a:p>
            <a:endParaRPr lang="en-US" dirty="0"/>
          </a:p>
          <a:p>
            <a:r>
              <a:rPr lang="en-US" dirty="0" smtClean="0"/>
              <a:t>Karen J Day</a:t>
            </a:r>
          </a:p>
          <a:p>
            <a:r>
              <a:rPr lang="en-US" dirty="0" smtClean="0"/>
              <a:t>Program/Project Manager</a:t>
            </a:r>
          </a:p>
          <a:p>
            <a:r>
              <a:rPr lang="en-US" dirty="0" smtClean="0">
                <a:hlinkClick r:id="rId3"/>
              </a:rPr>
              <a:t>karen.j.day@ieee.org</a:t>
            </a:r>
            <a:endParaRPr lang="en-US" dirty="0" smtClean="0"/>
          </a:p>
          <a:p>
            <a:r>
              <a:rPr lang="en-US" dirty="0" smtClean="0"/>
              <a:t>503-867-2267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577" y="1256506"/>
            <a:ext cx="7626350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49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1227</TotalTime>
  <Words>149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Project Planning for initiatives </vt:lpstr>
      <vt:lpstr>  Project Planning for initiatives 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Planning for initiatives</dc:title>
  <dc:creator>Dan</dc:creator>
  <cp:lastModifiedBy>Dan</cp:lastModifiedBy>
  <cp:revision>12</cp:revision>
  <cp:lastPrinted>2015-01-18T03:32:28Z</cp:lastPrinted>
  <dcterms:created xsi:type="dcterms:W3CDTF">2015-01-18T02:53:10Z</dcterms:created>
  <dcterms:modified xsi:type="dcterms:W3CDTF">2015-01-24T00:01:30Z</dcterms:modified>
</cp:coreProperties>
</file>