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82" r:id="rId2"/>
    <p:sldId id="429" r:id="rId3"/>
    <p:sldId id="284" r:id="rId4"/>
    <p:sldId id="288" r:id="rId5"/>
    <p:sldId id="373" r:id="rId6"/>
    <p:sldId id="370" r:id="rId7"/>
    <p:sldId id="331" r:id="rId8"/>
    <p:sldId id="403" r:id="rId9"/>
    <p:sldId id="371" r:id="rId10"/>
    <p:sldId id="401" r:id="rId11"/>
    <p:sldId id="289" r:id="rId12"/>
    <p:sldId id="372" r:id="rId13"/>
    <p:sldId id="422" r:id="rId14"/>
    <p:sldId id="407" r:id="rId15"/>
    <p:sldId id="357" r:id="rId16"/>
    <p:sldId id="358" r:id="rId17"/>
    <p:sldId id="412" r:id="rId18"/>
    <p:sldId id="428" r:id="rId19"/>
    <p:sldId id="374" r:id="rId20"/>
    <p:sldId id="291" r:id="rId21"/>
    <p:sldId id="380" r:id="rId22"/>
    <p:sldId id="302" r:id="rId23"/>
    <p:sldId id="377" r:id="rId24"/>
    <p:sldId id="292" r:id="rId25"/>
    <p:sldId id="388" r:id="rId26"/>
    <p:sldId id="384" r:id="rId27"/>
    <p:sldId id="390" r:id="rId28"/>
    <p:sldId id="414" r:id="rId29"/>
    <p:sldId id="408" r:id="rId30"/>
    <p:sldId id="409" r:id="rId31"/>
    <p:sldId id="410" r:id="rId32"/>
    <p:sldId id="413" r:id="rId33"/>
    <p:sldId id="427" r:id="rId34"/>
    <p:sldId id="391" r:id="rId35"/>
    <p:sldId id="402" r:id="rId36"/>
    <p:sldId id="389" r:id="rId37"/>
    <p:sldId id="404" r:id="rId38"/>
    <p:sldId id="411" r:id="rId39"/>
    <p:sldId id="425" r:id="rId40"/>
    <p:sldId id="329" r:id="rId41"/>
    <p:sldId id="393" r:id="rId42"/>
    <p:sldId id="394" r:id="rId43"/>
    <p:sldId id="395" r:id="rId44"/>
    <p:sldId id="396" r:id="rId4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CE1"/>
    <a:srgbClr val="7E0000"/>
    <a:srgbClr val="FDF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6" autoAdjust="0"/>
    <p:restoredTop sz="94660"/>
  </p:normalViewPr>
  <p:slideViewPr>
    <p:cSldViewPr snapToGrid="0">
      <p:cViewPr>
        <p:scale>
          <a:sx n="120" d="100"/>
          <a:sy n="120" d="100"/>
        </p:scale>
        <p:origin x="-414" y="204"/>
      </p:cViewPr>
      <p:guideLst>
        <p:guide orient="horz" pos="3216"/>
        <p:guide pos="55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8568E-40BB-492D-9E8B-09E84CB1177F}" type="doc">
      <dgm:prSet loTypeId="urn:microsoft.com/office/officeart/2005/8/layout/vList6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9A0FA3E-904D-4FC1-B2D9-3BD338A04AD8}">
      <dgm:prSet phldrT="[Text]"/>
      <dgm:spPr/>
      <dgm:t>
        <a:bodyPr/>
        <a:lstStyle/>
        <a:p>
          <a:r>
            <a:rPr lang="en-US" dirty="0" smtClean="0"/>
            <a:t>Global Network</a:t>
          </a:r>
          <a:endParaRPr lang="en-US" dirty="0"/>
        </a:p>
      </dgm:t>
    </dgm:pt>
    <dgm:pt modelId="{730CEFF6-DF65-46CE-AA7B-B08B61859AA8}" type="parTrans" cxnId="{0A76BA4C-CBC6-4F98-8DBE-A86A82233947}">
      <dgm:prSet/>
      <dgm:spPr/>
      <dgm:t>
        <a:bodyPr/>
        <a:lstStyle/>
        <a:p>
          <a:endParaRPr lang="en-US"/>
        </a:p>
      </dgm:t>
    </dgm:pt>
    <dgm:pt modelId="{96C7C7C8-0359-4053-8E9A-14054EC7C2C0}" type="sibTrans" cxnId="{0A76BA4C-CBC6-4F98-8DBE-A86A82233947}">
      <dgm:prSet/>
      <dgm:spPr/>
      <dgm:t>
        <a:bodyPr/>
        <a:lstStyle/>
        <a:p>
          <a:endParaRPr lang="en-US"/>
        </a:p>
      </dgm:t>
    </dgm:pt>
    <dgm:pt modelId="{0153CB0C-7C2B-4AF1-90C7-351FF971CCD7}">
      <dgm:prSet phldrT="[Text]" custT="1"/>
      <dgm:spPr/>
      <dgm:t>
        <a:bodyPr/>
        <a:lstStyle/>
        <a:p>
          <a:r>
            <a:rPr lang="en-US" sz="1800" dirty="0" smtClean="0"/>
            <a:t>400k+ IEEE members</a:t>
          </a:r>
          <a:endParaRPr lang="en-US" sz="1800" dirty="0"/>
        </a:p>
      </dgm:t>
    </dgm:pt>
    <dgm:pt modelId="{CF36DBCE-8D6E-4BF0-AF4B-205496EDD7CF}" type="parTrans" cxnId="{217DFABD-5904-4B79-AD5C-A2D1F289B616}">
      <dgm:prSet/>
      <dgm:spPr/>
      <dgm:t>
        <a:bodyPr/>
        <a:lstStyle/>
        <a:p>
          <a:endParaRPr lang="en-US"/>
        </a:p>
      </dgm:t>
    </dgm:pt>
    <dgm:pt modelId="{D73F9962-C7C1-4E85-AB0A-DCB80EA25D9E}" type="sibTrans" cxnId="{217DFABD-5904-4B79-AD5C-A2D1F289B616}">
      <dgm:prSet/>
      <dgm:spPr/>
      <dgm:t>
        <a:bodyPr/>
        <a:lstStyle/>
        <a:p>
          <a:endParaRPr lang="en-US"/>
        </a:p>
      </dgm:t>
    </dgm:pt>
    <dgm:pt modelId="{7BF9AA9D-BBAC-4497-BB61-54EF374A8B21}">
      <dgm:prSet phldrT="[Text]"/>
      <dgm:spPr/>
      <dgm:t>
        <a:bodyPr/>
        <a:lstStyle/>
        <a:p>
          <a:r>
            <a:rPr lang="en-US" dirty="0" smtClean="0"/>
            <a:t>Vibrant Communities</a:t>
          </a:r>
          <a:endParaRPr lang="en-US" dirty="0"/>
        </a:p>
      </dgm:t>
    </dgm:pt>
    <dgm:pt modelId="{11ED3F6E-5A47-4408-AB67-81509583725F}" type="parTrans" cxnId="{3AC05C2B-7398-4DB6-A81A-F32C34CCCAF5}">
      <dgm:prSet/>
      <dgm:spPr/>
      <dgm:t>
        <a:bodyPr/>
        <a:lstStyle/>
        <a:p>
          <a:endParaRPr lang="en-US"/>
        </a:p>
      </dgm:t>
    </dgm:pt>
    <dgm:pt modelId="{80196C30-69A7-4606-AA18-21853662C3E3}" type="sibTrans" cxnId="{3AC05C2B-7398-4DB6-A81A-F32C34CCCAF5}">
      <dgm:prSet/>
      <dgm:spPr/>
      <dgm:t>
        <a:bodyPr/>
        <a:lstStyle/>
        <a:p>
          <a:endParaRPr lang="en-US"/>
        </a:p>
      </dgm:t>
    </dgm:pt>
    <dgm:pt modelId="{C5443DBB-E817-4B46-8938-1F47E37A7C49}">
      <dgm:prSet phldrT="[Text]" custT="1"/>
      <dgm:spPr/>
      <dgm:t>
        <a:bodyPr/>
        <a:lstStyle/>
        <a:p>
          <a:r>
            <a:rPr lang="en-US" sz="1800" dirty="0" smtClean="0"/>
            <a:t>38 Technical Societies, 2200+ technical chapters, Future Directions communities </a:t>
          </a:r>
          <a:endParaRPr lang="en-US" sz="1800" dirty="0"/>
        </a:p>
      </dgm:t>
    </dgm:pt>
    <dgm:pt modelId="{4CA273C9-D48F-406C-9099-B62A1D1B5721}" type="parTrans" cxnId="{8885771F-DDC5-4410-8DB1-7B9E5FE9A546}">
      <dgm:prSet/>
      <dgm:spPr/>
      <dgm:t>
        <a:bodyPr/>
        <a:lstStyle/>
        <a:p>
          <a:endParaRPr lang="en-US"/>
        </a:p>
      </dgm:t>
    </dgm:pt>
    <dgm:pt modelId="{CA212E47-AA38-4C8F-8403-77B3A1814A94}" type="sibTrans" cxnId="{8885771F-DDC5-4410-8DB1-7B9E5FE9A546}">
      <dgm:prSet/>
      <dgm:spPr/>
      <dgm:t>
        <a:bodyPr/>
        <a:lstStyle/>
        <a:p>
          <a:endParaRPr lang="en-US"/>
        </a:p>
      </dgm:t>
    </dgm:pt>
    <dgm:pt modelId="{4FDE6BC9-1302-4A28-8AD0-D1C53DA94D80}">
      <dgm:prSet phldrT="[Text]" custT="1"/>
      <dgm:spPr/>
      <dgm:t>
        <a:bodyPr/>
        <a:lstStyle/>
        <a:p>
          <a:r>
            <a:rPr lang="en-US" sz="1800" dirty="0" smtClean="0"/>
            <a:t>300k+ Society members</a:t>
          </a:r>
          <a:endParaRPr lang="en-US" sz="1800" dirty="0"/>
        </a:p>
      </dgm:t>
    </dgm:pt>
    <dgm:pt modelId="{5ACBCCEF-3517-4F33-9224-E06C6297F40F}" type="parTrans" cxnId="{93F4D63A-392F-4E7D-92F4-6D7FFFD43C2E}">
      <dgm:prSet/>
      <dgm:spPr/>
      <dgm:t>
        <a:bodyPr/>
        <a:lstStyle/>
        <a:p>
          <a:endParaRPr lang="en-US"/>
        </a:p>
      </dgm:t>
    </dgm:pt>
    <dgm:pt modelId="{DA47A3A6-8CCD-4A4C-A1CD-E68E6307AFAF}" type="sibTrans" cxnId="{93F4D63A-392F-4E7D-92F4-6D7FFFD43C2E}">
      <dgm:prSet/>
      <dgm:spPr/>
      <dgm:t>
        <a:bodyPr/>
        <a:lstStyle/>
        <a:p>
          <a:endParaRPr lang="en-US"/>
        </a:p>
      </dgm:t>
    </dgm:pt>
    <dgm:pt modelId="{E6317591-4860-4B57-BE67-8048F64CEF5C}">
      <dgm:prSet phldrT="[Text]" custT="1"/>
      <dgm:spPr/>
      <dgm:t>
        <a:bodyPr/>
        <a:lstStyle/>
        <a:p>
          <a:r>
            <a:rPr lang="en-US" sz="1800" dirty="0" smtClean="0"/>
            <a:t>Annually, 250,000 conference attendees</a:t>
          </a:r>
          <a:endParaRPr lang="en-US" sz="1800" dirty="0"/>
        </a:p>
      </dgm:t>
    </dgm:pt>
    <dgm:pt modelId="{7C3509AB-1E52-4EDD-8C38-D17D706A0132}" type="parTrans" cxnId="{53074DEC-6F93-4642-9B8B-EF7F7D4274D9}">
      <dgm:prSet/>
      <dgm:spPr/>
      <dgm:t>
        <a:bodyPr/>
        <a:lstStyle/>
        <a:p>
          <a:endParaRPr lang="en-US"/>
        </a:p>
      </dgm:t>
    </dgm:pt>
    <dgm:pt modelId="{3ACF3EAC-078B-4060-A15C-DA422CDA9FD7}" type="sibTrans" cxnId="{53074DEC-6F93-4642-9B8B-EF7F7D4274D9}">
      <dgm:prSet/>
      <dgm:spPr/>
      <dgm:t>
        <a:bodyPr/>
        <a:lstStyle/>
        <a:p>
          <a:endParaRPr lang="en-US"/>
        </a:p>
      </dgm:t>
    </dgm:pt>
    <dgm:pt modelId="{763135D0-F2FE-4E13-8A9B-F26DEB1887A0}">
      <dgm:prSet phldrT="[Text]"/>
      <dgm:spPr/>
      <dgm:t>
        <a:bodyPr/>
        <a:lstStyle/>
        <a:p>
          <a:r>
            <a:rPr lang="en-US" dirty="0" smtClean="0"/>
            <a:t>World Class Publisher</a:t>
          </a:r>
          <a:endParaRPr lang="en-US" dirty="0"/>
        </a:p>
      </dgm:t>
    </dgm:pt>
    <dgm:pt modelId="{0C1A0DD5-853A-457F-AAB4-088123B0414E}" type="parTrans" cxnId="{674BF927-11BA-429F-93FD-26D646362EE4}">
      <dgm:prSet/>
      <dgm:spPr/>
      <dgm:t>
        <a:bodyPr/>
        <a:lstStyle/>
        <a:p>
          <a:endParaRPr lang="en-US"/>
        </a:p>
      </dgm:t>
    </dgm:pt>
    <dgm:pt modelId="{A5CAE693-6C0C-4025-AAE9-5417FC771EE7}" type="sibTrans" cxnId="{674BF927-11BA-429F-93FD-26D646362EE4}">
      <dgm:prSet/>
      <dgm:spPr/>
      <dgm:t>
        <a:bodyPr/>
        <a:lstStyle/>
        <a:p>
          <a:endParaRPr lang="en-US"/>
        </a:p>
      </dgm:t>
    </dgm:pt>
    <dgm:pt modelId="{DEC215B2-AC25-47D8-AA08-79635D63513B}">
      <dgm:prSet custT="1"/>
      <dgm:spPr/>
      <dgm:t>
        <a:bodyPr/>
        <a:lstStyle/>
        <a:p>
          <a:r>
            <a:rPr lang="en-US" sz="1800" dirty="0" smtClean="0"/>
            <a:t>Monthly, 3.5-million, unique IEEEXplore users</a:t>
          </a:r>
          <a:endParaRPr lang="en-US" sz="1800" dirty="0"/>
        </a:p>
      </dgm:t>
    </dgm:pt>
    <dgm:pt modelId="{F0521983-D3D2-4BC2-9C66-3C062B8198F0}" type="parTrans" cxnId="{AB151FEE-66BD-43C5-8253-6F133C33BD55}">
      <dgm:prSet/>
      <dgm:spPr/>
      <dgm:t>
        <a:bodyPr/>
        <a:lstStyle/>
        <a:p>
          <a:endParaRPr lang="en-US"/>
        </a:p>
      </dgm:t>
    </dgm:pt>
    <dgm:pt modelId="{5EED24D8-B7F7-41F8-BF15-0EF3DBED198C}" type="sibTrans" cxnId="{AB151FEE-66BD-43C5-8253-6F133C33BD55}">
      <dgm:prSet/>
      <dgm:spPr/>
      <dgm:t>
        <a:bodyPr/>
        <a:lstStyle/>
        <a:p>
          <a:endParaRPr lang="en-US"/>
        </a:p>
      </dgm:t>
    </dgm:pt>
    <dgm:pt modelId="{C290611E-B84B-47F7-A123-332EA1BC98DB}">
      <dgm:prSet phldrT="[Text]" custT="1"/>
      <dgm:spPr/>
      <dgm:t>
        <a:bodyPr/>
        <a:lstStyle/>
        <a:p>
          <a:r>
            <a:rPr lang="en-US" sz="1800" dirty="0" smtClean="0"/>
            <a:t>300+ Sections, 400+ Affinity Groups</a:t>
          </a:r>
          <a:endParaRPr lang="en-US" sz="1800" dirty="0"/>
        </a:p>
      </dgm:t>
    </dgm:pt>
    <dgm:pt modelId="{80119B6E-A643-4836-B022-9CA52F8826A8}" type="parTrans" cxnId="{CE85C62D-6024-4FEC-AA86-EFA0D718877C}">
      <dgm:prSet/>
      <dgm:spPr/>
      <dgm:t>
        <a:bodyPr/>
        <a:lstStyle/>
        <a:p>
          <a:endParaRPr lang="en-US"/>
        </a:p>
      </dgm:t>
    </dgm:pt>
    <dgm:pt modelId="{1ECEFA9A-FA45-4DBE-9C51-EE24E3F5E909}" type="sibTrans" cxnId="{CE85C62D-6024-4FEC-AA86-EFA0D718877C}">
      <dgm:prSet/>
      <dgm:spPr/>
      <dgm:t>
        <a:bodyPr/>
        <a:lstStyle/>
        <a:p>
          <a:endParaRPr lang="en-US"/>
        </a:p>
      </dgm:t>
    </dgm:pt>
    <dgm:pt modelId="{E3A74DF6-4B88-4F70-87F6-7B2E3A3F74F4}">
      <dgm:prSet custT="1"/>
      <dgm:spPr/>
      <dgm:t>
        <a:bodyPr/>
        <a:lstStyle/>
        <a:p>
          <a:r>
            <a:rPr lang="en-US" sz="1800" dirty="0" smtClean="0"/>
            <a:t>250,000+ authors</a:t>
          </a:r>
          <a:endParaRPr lang="en-US" sz="1800" dirty="0"/>
        </a:p>
      </dgm:t>
    </dgm:pt>
    <dgm:pt modelId="{7A81059A-D2B2-4624-B058-125E7469F4B4}" type="parTrans" cxnId="{A92B24BC-2521-42EE-B409-22FC1D10D253}">
      <dgm:prSet/>
      <dgm:spPr/>
      <dgm:t>
        <a:bodyPr/>
        <a:lstStyle/>
        <a:p>
          <a:endParaRPr lang="en-US"/>
        </a:p>
      </dgm:t>
    </dgm:pt>
    <dgm:pt modelId="{18D37BD0-3CA2-4F5D-81EA-3BC25CF92841}" type="sibTrans" cxnId="{A92B24BC-2521-42EE-B409-22FC1D10D253}">
      <dgm:prSet/>
      <dgm:spPr/>
      <dgm:t>
        <a:bodyPr/>
        <a:lstStyle/>
        <a:p>
          <a:endParaRPr lang="en-US"/>
        </a:p>
      </dgm:t>
    </dgm:pt>
    <dgm:pt modelId="{855D6EE7-BB2E-4F1E-8D5A-CAB0B7C623FE}">
      <dgm:prSet custT="1"/>
      <dgm:spPr/>
      <dgm:t>
        <a:bodyPr/>
        <a:lstStyle/>
        <a:p>
          <a:r>
            <a:rPr lang="en-US" sz="1800" smtClean="0"/>
            <a:t>175 periodicals</a:t>
          </a:r>
          <a:endParaRPr lang="en-US" sz="1800" dirty="0"/>
        </a:p>
      </dgm:t>
    </dgm:pt>
    <dgm:pt modelId="{A353A985-683C-435E-A7C9-B349A0E3BB68}" type="parTrans" cxnId="{86A9B356-56FF-484A-84B6-A322CB36863B}">
      <dgm:prSet/>
      <dgm:spPr/>
      <dgm:t>
        <a:bodyPr/>
        <a:lstStyle/>
        <a:p>
          <a:endParaRPr lang="en-US"/>
        </a:p>
      </dgm:t>
    </dgm:pt>
    <dgm:pt modelId="{78C0B6B7-0B07-46FA-8835-1A1F92BD3391}" type="sibTrans" cxnId="{86A9B356-56FF-484A-84B6-A322CB36863B}">
      <dgm:prSet/>
      <dgm:spPr/>
      <dgm:t>
        <a:bodyPr/>
        <a:lstStyle/>
        <a:p>
          <a:endParaRPr lang="en-US"/>
        </a:p>
      </dgm:t>
    </dgm:pt>
    <dgm:pt modelId="{A4DC09A6-ECE6-4372-9569-F8EF799BFDCD}">
      <dgm:prSet phldrT="[Text]" custT="1"/>
      <dgm:spPr/>
      <dgm:t>
        <a:bodyPr/>
        <a:lstStyle/>
        <a:p>
          <a:r>
            <a:rPr lang="en-US" sz="1800" dirty="0" smtClean="0"/>
            <a:t>300k+ former   members on file</a:t>
          </a:r>
          <a:endParaRPr lang="en-US" sz="1800" dirty="0"/>
        </a:p>
      </dgm:t>
    </dgm:pt>
    <dgm:pt modelId="{29CF4AF6-7069-4F18-96FA-CE8E72E327DE}" type="parTrans" cxnId="{30ECA126-5007-41CD-B661-6F0549B5D55F}">
      <dgm:prSet/>
      <dgm:spPr/>
      <dgm:t>
        <a:bodyPr/>
        <a:lstStyle/>
        <a:p>
          <a:endParaRPr lang="en-US"/>
        </a:p>
      </dgm:t>
    </dgm:pt>
    <dgm:pt modelId="{DAD67B69-8428-4380-8E99-B867A53FA65D}" type="sibTrans" cxnId="{30ECA126-5007-41CD-B661-6F0549B5D55F}">
      <dgm:prSet/>
      <dgm:spPr/>
      <dgm:t>
        <a:bodyPr/>
        <a:lstStyle/>
        <a:p>
          <a:endParaRPr lang="en-US"/>
        </a:p>
      </dgm:t>
    </dgm:pt>
    <dgm:pt modelId="{C191251C-3D47-4441-AD55-DB428D817F9A}">
      <dgm:prSet phldrT="[Text]" custT="1"/>
      <dgm:spPr/>
      <dgm:t>
        <a:bodyPr/>
        <a:lstStyle/>
        <a:p>
          <a:r>
            <a:rPr lang="en-US" sz="1800" dirty="0" smtClean="0"/>
            <a:t>2,500+ Student Branches</a:t>
          </a:r>
          <a:endParaRPr lang="en-US" sz="1800" dirty="0"/>
        </a:p>
      </dgm:t>
    </dgm:pt>
    <dgm:pt modelId="{E8B868E4-B444-457C-A771-EA83B35C19D0}" type="parTrans" cxnId="{8EDB7ECD-8375-49D7-A87E-38930AC24357}">
      <dgm:prSet/>
      <dgm:spPr/>
      <dgm:t>
        <a:bodyPr/>
        <a:lstStyle/>
        <a:p>
          <a:endParaRPr lang="en-US"/>
        </a:p>
      </dgm:t>
    </dgm:pt>
    <dgm:pt modelId="{DDE7218E-0130-47BE-A73D-949304C2AE59}" type="sibTrans" cxnId="{8EDB7ECD-8375-49D7-A87E-38930AC24357}">
      <dgm:prSet/>
      <dgm:spPr/>
      <dgm:t>
        <a:bodyPr/>
        <a:lstStyle/>
        <a:p>
          <a:endParaRPr lang="en-US"/>
        </a:p>
      </dgm:t>
    </dgm:pt>
    <dgm:pt modelId="{E7390DF2-46F2-467B-AA8A-1225967E66F6}" type="pres">
      <dgm:prSet presAssocID="{E428568E-40BB-492D-9E8B-09E84CB1177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0E08E0-297D-475B-81C0-20D53F6EF4B4}" type="pres">
      <dgm:prSet presAssocID="{D9A0FA3E-904D-4FC1-B2D9-3BD338A04AD8}" presName="linNode" presStyleCnt="0"/>
      <dgm:spPr/>
      <dgm:t>
        <a:bodyPr/>
        <a:lstStyle/>
        <a:p>
          <a:endParaRPr lang="en-US"/>
        </a:p>
      </dgm:t>
    </dgm:pt>
    <dgm:pt modelId="{79569DDE-56B4-464B-BD41-C4E0609C8B60}" type="pres">
      <dgm:prSet presAssocID="{D9A0FA3E-904D-4FC1-B2D9-3BD338A04AD8}" presName="parentShp" presStyleLbl="node1" presStyleIdx="0" presStyleCnt="3" custScaleX="67303" custLinFactNeighborX="-13391" custLinFactNeighborY="2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2B07A-61A6-451A-AA6D-A5FDCA10C85F}" type="pres">
      <dgm:prSet presAssocID="{D9A0FA3E-904D-4FC1-B2D9-3BD338A04AD8}" presName="childShp" presStyleLbl="bgAccFollowNode1" presStyleIdx="0" presStyleCnt="3" custScaleX="119407" custScaleY="120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EEF6A-9BCB-4594-9999-1FCCAF932CC5}" type="pres">
      <dgm:prSet presAssocID="{96C7C7C8-0359-4053-8E9A-14054EC7C2C0}" presName="spacing" presStyleCnt="0"/>
      <dgm:spPr/>
      <dgm:t>
        <a:bodyPr/>
        <a:lstStyle/>
        <a:p>
          <a:endParaRPr lang="en-US"/>
        </a:p>
      </dgm:t>
    </dgm:pt>
    <dgm:pt modelId="{F9ED5BA5-562B-4B44-9B0C-DB6586016518}" type="pres">
      <dgm:prSet presAssocID="{7BF9AA9D-BBAC-4497-BB61-54EF374A8B21}" presName="linNode" presStyleCnt="0"/>
      <dgm:spPr/>
      <dgm:t>
        <a:bodyPr/>
        <a:lstStyle/>
        <a:p>
          <a:endParaRPr lang="en-US"/>
        </a:p>
      </dgm:t>
    </dgm:pt>
    <dgm:pt modelId="{01A25184-FC81-40E2-9250-66BBF3BB7B7B}" type="pres">
      <dgm:prSet presAssocID="{7BF9AA9D-BBAC-4497-BB61-54EF374A8B21}" presName="parentShp" presStyleLbl="node1" presStyleIdx="1" presStyleCnt="3" custScaleX="67884" custLinFactNeighborX="-12615" custLinFactNeighborY="-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E7C80-420D-460C-A5BB-F8A792380791}" type="pres">
      <dgm:prSet presAssocID="{7BF9AA9D-BBAC-4497-BB61-54EF374A8B21}" presName="childShp" presStyleLbl="bgAccFollowNode1" presStyleIdx="1" presStyleCnt="3" custScaleX="118614" custScaleY="130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B8337-ED0D-401E-9931-15B427EB3808}" type="pres">
      <dgm:prSet presAssocID="{80196C30-69A7-4606-AA18-21853662C3E3}" presName="spacing" presStyleCnt="0"/>
      <dgm:spPr/>
      <dgm:t>
        <a:bodyPr/>
        <a:lstStyle/>
        <a:p>
          <a:endParaRPr lang="en-US"/>
        </a:p>
      </dgm:t>
    </dgm:pt>
    <dgm:pt modelId="{0BC0A4E0-0043-447D-B00F-7FF1F77D442D}" type="pres">
      <dgm:prSet presAssocID="{763135D0-F2FE-4E13-8A9B-F26DEB1887A0}" presName="linNode" presStyleCnt="0"/>
      <dgm:spPr/>
      <dgm:t>
        <a:bodyPr/>
        <a:lstStyle/>
        <a:p>
          <a:endParaRPr lang="en-US"/>
        </a:p>
      </dgm:t>
    </dgm:pt>
    <dgm:pt modelId="{4B8A609A-36B7-49DA-9DA4-EEA3442C1B01}" type="pres">
      <dgm:prSet presAssocID="{763135D0-F2FE-4E13-8A9B-F26DEB1887A0}" presName="parentShp" presStyleLbl="node1" presStyleIdx="2" presStyleCnt="3" custScaleX="67672" custLinFactNeighborX="-10276" custLinFactNeighborY="-4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B47B5-17B7-4BE1-8E96-D8EF7B25D2C5}" type="pres">
      <dgm:prSet presAssocID="{763135D0-F2FE-4E13-8A9B-F26DEB1887A0}" presName="childShp" presStyleLbl="bgAccFollowNode1" presStyleIdx="2" presStyleCnt="3" custScaleX="119001" custScaleY="113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745697-600A-4FCD-8160-667E245DF250}" type="presOf" srcId="{7BF9AA9D-BBAC-4497-BB61-54EF374A8B21}" destId="{01A25184-FC81-40E2-9250-66BBF3BB7B7B}" srcOrd="0" destOrd="0" presId="urn:microsoft.com/office/officeart/2005/8/layout/vList6"/>
    <dgm:cxn modelId="{53074DEC-6F93-4642-9B8B-EF7F7D4274D9}" srcId="{D9A0FA3E-904D-4FC1-B2D9-3BD338A04AD8}" destId="{E6317591-4860-4B57-BE67-8048F64CEF5C}" srcOrd="3" destOrd="0" parTransId="{7C3509AB-1E52-4EDD-8C38-D17D706A0132}" sibTransId="{3ACF3EAC-078B-4060-A15C-DA422CDA9FD7}"/>
    <dgm:cxn modelId="{674BF927-11BA-429F-93FD-26D646362EE4}" srcId="{E428568E-40BB-492D-9E8B-09E84CB1177F}" destId="{763135D0-F2FE-4E13-8A9B-F26DEB1887A0}" srcOrd="2" destOrd="0" parTransId="{0C1A0DD5-853A-457F-AAB4-088123B0414E}" sibTransId="{A5CAE693-6C0C-4025-AAE9-5417FC771EE7}"/>
    <dgm:cxn modelId="{BDBCCE93-5BB1-46F4-8697-85390EE99834}" type="presOf" srcId="{DEC215B2-AC25-47D8-AA08-79635D63513B}" destId="{D9BB47B5-17B7-4BE1-8E96-D8EF7B25D2C5}" srcOrd="0" destOrd="0" presId="urn:microsoft.com/office/officeart/2005/8/layout/vList6"/>
    <dgm:cxn modelId="{0A76BA4C-CBC6-4F98-8DBE-A86A82233947}" srcId="{E428568E-40BB-492D-9E8B-09E84CB1177F}" destId="{D9A0FA3E-904D-4FC1-B2D9-3BD338A04AD8}" srcOrd="0" destOrd="0" parTransId="{730CEFF6-DF65-46CE-AA7B-B08B61859AA8}" sibTransId="{96C7C7C8-0359-4053-8E9A-14054EC7C2C0}"/>
    <dgm:cxn modelId="{AB151FEE-66BD-43C5-8253-6F133C33BD55}" srcId="{763135D0-F2FE-4E13-8A9B-F26DEB1887A0}" destId="{DEC215B2-AC25-47D8-AA08-79635D63513B}" srcOrd="0" destOrd="0" parTransId="{F0521983-D3D2-4BC2-9C66-3C062B8198F0}" sibTransId="{5EED24D8-B7F7-41F8-BF15-0EF3DBED198C}"/>
    <dgm:cxn modelId="{8885771F-DDC5-4410-8DB1-7B9E5FE9A546}" srcId="{7BF9AA9D-BBAC-4497-BB61-54EF374A8B21}" destId="{C5443DBB-E817-4B46-8938-1F47E37A7C49}" srcOrd="0" destOrd="0" parTransId="{4CA273C9-D48F-406C-9099-B62A1D1B5721}" sibTransId="{CA212E47-AA38-4C8F-8403-77B3A1814A94}"/>
    <dgm:cxn modelId="{217DFABD-5904-4B79-AD5C-A2D1F289B616}" srcId="{D9A0FA3E-904D-4FC1-B2D9-3BD338A04AD8}" destId="{0153CB0C-7C2B-4AF1-90C7-351FF971CCD7}" srcOrd="0" destOrd="0" parTransId="{CF36DBCE-8D6E-4BF0-AF4B-205496EDD7CF}" sibTransId="{D73F9962-C7C1-4E85-AB0A-DCB80EA25D9E}"/>
    <dgm:cxn modelId="{A92B24BC-2521-42EE-B409-22FC1D10D253}" srcId="{763135D0-F2FE-4E13-8A9B-F26DEB1887A0}" destId="{E3A74DF6-4B88-4F70-87F6-7B2E3A3F74F4}" srcOrd="1" destOrd="0" parTransId="{7A81059A-D2B2-4624-B058-125E7469F4B4}" sibTransId="{18D37BD0-3CA2-4F5D-81EA-3BC25CF92841}"/>
    <dgm:cxn modelId="{ED0CC6BF-2D85-489F-B249-F4FD1A5063F9}" type="presOf" srcId="{A4DC09A6-ECE6-4372-9569-F8EF799BFDCD}" destId="{FD62B07A-61A6-451A-AA6D-A5FDCA10C85F}" srcOrd="0" destOrd="1" presId="urn:microsoft.com/office/officeart/2005/8/layout/vList6"/>
    <dgm:cxn modelId="{608BED0A-E25F-4081-8D75-1D78984322F7}" type="presOf" srcId="{D9A0FA3E-904D-4FC1-B2D9-3BD338A04AD8}" destId="{79569DDE-56B4-464B-BD41-C4E0609C8B60}" srcOrd="0" destOrd="0" presId="urn:microsoft.com/office/officeart/2005/8/layout/vList6"/>
    <dgm:cxn modelId="{DD969CF6-CECF-495B-BB4C-78A671F7B2CC}" type="presOf" srcId="{0153CB0C-7C2B-4AF1-90C7-351FF971CCD7}" destId="{FD62B07A-61A6-451A-AA6D-A5FDCA10C85F}" srcOrd="0" destOrd="0" presId="urn:microsoft.com/office/officeart/2005/8/layout/vList6"/>
    <dgm:cxn modelId="{954FA031-B9A7-4928-876A-52A465EBC9D8}" type="presOf" srcId="{E3A74DF6-4B88-4F70-87F6-7B2E3A3F74F4}" destId="{D9BB47B5-17B7-4BE1-8E96-D8EF7B25D2C5}" srcOrd="0" destOrd="1" presId="urn:microsoft.com/office/officeart/2005/8/layout/vList6"/>
    <dgm:cxn modelId="{EE6169EC-F094-4411-8C4F-918842FF93E5}" type="presOf" srcId="{763135D0-F2FE-4E13-8A9B-F26DEB1887A0}" destId="{4B8A609A-36B7-49DA-9DA4-EEA3442C1B01}" srcOrd="0" destOrd="0" presId="urn:microsoft.com/office/officeart/2005/8/layout/vList6"/>
    <dgm:cxn modelId="{30ECA126-5007-41CD-B661-6F0549B5D55F}" srcId="{D9A0FA3E-904D-4FC1-B2D9-3BD338A04AD8}" destId="{A4DC09A6-ECE6-4372-9569-F8EF799BFDCD}" srcOrd="1" destOrd="0" parTransId="{29CF4AF6-7069-4F18-96FA-CE8E72E327DE}" sibTransId="{DAD67B69-8428-4380-8E99-B867A53FA65D}"/>
    <dgm:cxn modelId="{147D7C8E-CE4C-45B9-9B4D-3032AF9E5491}" type="presOf" srcId="{855D6EE7-BB2E-4F1E-8D5A-CAB0B7C623FE}" destId="{D9BB47B5-17B7-4BE1-8E96-D8EF7B25D2C5}" srcOrd="0" destOrd="2" presId="urn:microsoft.com/office/officeart/2005/8/layout/vList6"/>
    <dgm:cxn modelId="{86A9B356-56FF-484A-84B6-A322CB36863B}" srcId="{763135D0-F2FE-4E13-8A9B-F26DEB1887A0}" destId="{855D6EE7-BB2E-4F1E-8D5A-CAB0B7C623FE}" srcOrd="2" destOrd="0" parTransId="{A353A985-683C-435E-A7C9-B349A0E3BB68}" sibTransId="{78C0B6B7-0B07-46FA-8835-1A1F92BD3391}"/>
    <dgm:cxn modelId="{F5C3AF86-5A36-4DAA-ADB5-7D2D4993B9A6}" type="presOf" srcId="{E428568E-40BB-492D-9E8B-09E84CB1177F}" destId="{E7390DF2-46F2-467B-AA8A-1225967E66F6}" srcOrd="0" destOrd="0" presId="urn:microsoft.com/office/officeart/2005/8/layout/vList6"/>
    <dgm:cxn modelId="{CBDD2311-84CF-4235-88AF-34BBC9B5BE22}" type="presOf" srcId="{C290611E-B84B-47F7-A123-332EA1BC98DB}" destId="{C06E7C80-420D-460C-A5BB-F8A792380791}" srcOrd="0" destOrd="1" presId="urn:microsoft.com/office/officeart/2005/8/layout/vList6"/>
    <dgm:cxn modelId="{207495F6-5363-4918-A8A9-5600ECAE81C6}" type="presOf" srcId="{E6317591-4860-4B57-BE67-8048F64CEF5C}" destId="{FD62B07A-61A6-451A-AA6D-A5FDCA10C85F}" srcOrd="0" destOrd="3" presId="urn:microsoft.com/office/officeart/2005/8/layout/vList6"/>
    <dgm:cxn modelId="{93F4D63A-392F-4E7D-92F4-6D7FFFD43C2E}" srcId="{D9A0FA3E-904D-4FC1-B2D9-3BD338A04AD8}" destId="{4FDE6BC9-1302-4A28-8AD0-D1C53DA94D80}" srcOrd="2" destOrd="0" parTransId="{5ACBCCEF-3517-4F33-9224-E06C6297F40F}" sibTransId="{DA47A3A6-8CCD-4A4C-A1CD-E68E6307AFAF}"/>
    <dgm:cxn modelId="{1D430EF1-D41C-4A84-AD89-2803E59F6990}" type="presOf" srcId="{4FDE6BC9-1302-4A28-8AD0-D1C53DA94D80}" destId="{FD62B07A-61A6-451A-AA6D-A5FDCA10C85F}" srcOrd="0" destOrd="2" presId="urn:microsoft.com/office/officeart/2005/8/layout/vList6"/>
    <dgm:cxn modelId="{3AC05C2B-7398-4DB6-A81A-F32C34CCCAF5}" srcId="{E428568E-40BB-492D-9E8B-09E84CB1177F}" destId="{7BF9AA9D-BBAC-4497-BB61-54EF374A8B21}" srcOrd="1" destOrd="0" parTransId="{11ED3F6E-5A47-4408-AB67-81509583725F}" sibTransId="{80196C30-69A7-4606-AA18-21853662C3E3}"/>
    <dgm:cxn modelId="{8EDB7ECD-8375-49D7-A87E-38930AC24357}" srcId="{7BF9AA9D-BBAC-4497-BB61-54EF374A8B21}" destId="{C191251C-3D47-4441-AD55-DB428D817F9A}" srcOrd="2" destOrd="0" parTransId="{E8B868E4-B444-457C-A771-EA83B35C19D0}" sibTransId="{DDE7218E-0130-47BE-A73D-949304C2AE59}"/>
    <dgm:cxn modelId="{CE85C62D-6024-4FEC-AA86-EFA0D718877C}" srcId="{7BF9AA9D-BBAC-4497-BB61-54EF374A8B21}" destId="{C290611E-B84B-47F7-A123-332EA1BC98DB}" srcOrd="1" destOrd="0" parTransId="{80119B6E-A643-4836-B022-9CA52F8826A8}" sibTransId="{1ECEFA9A-FA45-4DBE-9C51-EE24E3F5E909}"/>
    <dgm:cxn modelId="{5C7C9A1B-9EA3-404A-A233-D242824D4E01}" type="presOf" srcId="{C5443DBB-E817-4B46-8938-1F47E37A7C49}" destId="{C06E7C80-420D-460C-A5BB-F8A792380791}" srcOrd="0" destOrd="0" presId="urn:microsoft.com/office/officeart/2005/8/layout/vList6"/>
    <dgm:cxn modelId="{06B5EA59-2E83-46F1-8CDA-6719BB3259FF}" type="presOf" srcId="{C191251C-3D47-4441-AD55-DB428D817F9A}" destId="{C06E7C80-420D-460C-A5BB-F8A792380791}" srcOrd="0" destOrd="2" presId="urn:microsoft.com/office/officeart/2005/8/layout/vList6"/>
    <dgm:cxn modelId="{A870D98D-2455-4A7B-845B-9D6FB3E88B52}" type="presParOf" srcId="{E7390DF2-46F2-467B-AA8A-1225967E66F6}" destId="{EE0E08E0-297D-475B-81C0-20D53F6EF4B4}" srcOrd="0" destOrd="0" presId="urn:microsoft.com/office/officeart/2005/8/layout/vList6"/>
    <dgm:cxn modelId="{961CB51A-78F5-497F-84B6-46C075C54DE5}" type="presParOf" srcId="{EE0E08E0-297D-475B-81C0-20D53F6EF4B4}" destId="{79569DDE-56B4-464B-BD41-C4E0609C8B60}" srcOrd="0" destOrd="0" presId="urn:microsoft.com/office/officeart/2005/8/layout/vList6"/>
    <dgm:cxn modelId="{AABB285C-44B8-4A03-A3B2-26AAC7A6F314}" type="presParOf" srcId="{EE0E08E0-297D-475B-81C0-20D53F6EF4B4}" destId="{FD62B07A-61A6-451A-AA6D-A5FDCA10C85F}" srcOrd="1" destOrd="0" presId="urn:microsoft.com/office/officeart/2005/8/layout/vList6"/>
    <dgm:cxn modelId="{D86A01F5-0F43-4AB0-B3BF-CCE1F925CCCC}" type="presParOf" srcId="{E7390DF2-46F2-467B-AA8A-1225967E66F6}" destId="{1D6EEF6A-9BCB-4594-9999-1FCCAF932CC5}" srcOrd="1" destOrd="0" presId="urn:microsoft.com/office/officeart/2005/8/layout/vList6"/>
    <dgm:cxn modelId="{601B0617-EDBC-435E-AB4A-117EC040838F}" type="presParOf" srcId="{E7390DF2-46F2-467B-AA8A-1225967E66F6}" destId="{F9ED5BA5-562B-4B44-9B0C-DB6586016518}" srcOrd="2" destOrd="0" presId="urn:microsoft.com/office/officeart/2005/8/layout/vList6"/>
    <dgm:cxn modelId="{16AD6845-926D-40AD-991B-08143C0050A8}" type="presParOf" srcId="{F9ED5BA5-562B-4B44-9B0C-DB6586016518}" destId="{01A25184-FC81-40E2-9250-66BBF3BB7B7B}" srcOrd="0" destOrd="0" presId="urn:microsoft.com/office/officeart/2005/8/layout/vList6"/>
    <dgm:cxn modelId="{39B9C37E-80DF-42E3-A5C5-F30016BD1567}" type="presParOf" srcId="{F9ED5BA5-562B-4B44-9B0C-DB6586016518}" destId="{C06E7C80-420D-460C-A5BB-F8A792380791}" srcOrd="1" destOrd="0" presId="urn:microsoft.com/office/officeart/2005/8/layout/vList6"/>
    <dgm:cxn modelId="{A055ACA6-0D21-4C59-8AE4-8606042E2F2A}" type="presParOf" srcId="{E7390DF2-46F2-467B-AA8A-1225967E66F6}" destId="{8D2B8337-ED0D-401E-9931-15B427EB3808}" srcOrd="3" destOrd="0" presId="urn:microsoft.com/office/officeart/2005/8/layout/vList6"/>
    <dgm:cxn modelId="{7579FD36-9EEC-4EEB-9FDE-09A7119CED71}" type="presParOf" srcId="{E7390DF2-46F2-467B-AA8A-1225967E66F6}" destId="{0BC0A4E0-0043-447D-B00F-7FF1F77D442D}" srcOrd="4" destOrd="0" presId="urn:microsoft.com/office/officeart/2005/8/layout/vList6"/>
    <dgm:cxn modelId="{CCB9D077-0225-4D4B-A92C-1BDE08C4EB35}" type="presParOf" srcId="{0BC0A4E0-0043-447D-B00F-7FF1F77D442D}" destId="{4B8A609A-36B7-49DA-9DA4-EEA3442C1B01}" srcOrd="0" destOrd="0" presId="urn:microsoft.com/office/officeart/2005/8/layout/vList6"/>
    <dgm:cxn modelId="{3D793A8E-E0C2-42F8-A12F-DA1C92E79173}" type="presParOf" srcId="{0BC0A4E0-0043-447D-B00F-7FF1F77D442D}" destId="{D9BB47B5-17B7-4BE1-8E96-D8EF7B25D2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4EDC80-7EB5-41E2-B67B-00A073D83687}" type="doc">
      <dgm:prSet loTypeId="urn:microsoft.com/office/officeart/2011/layout/ConvergingText" loCatId="officeonline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0AF20F3-6A7F-4CDA-B963-58CC9DD6F9CD}">
      <dgm:prSet phldrT="[Text]" phldr="1"/>
      <dgm:spPr/>
      <dgm:t>
        <a:bodyPr/>
        <a:lstStyle/>
        <a:p>
          <a:endParaRPr lang="en-US"/>
        </a:p>
      </dgm:t>
    </dgm:pt>
    <dgm:pt modelId="{648E326C-18DF-4A79-ABF2-46AA83781026}" type="parTrans" cxnId="{7F288953-19F7-4C7C-813F-3150B6D70D2D}">
      <dgm:prSet/>
      <dgm:spPr/>
      <dgm:t>
        <a:bodyPr/>
        <a:lstStyle/>
        <a:p>
          <a:endParaRPr lang="en-US"/>
        </a:p>
      </dgm:t>
    </dgm:pt>
    <dgm:pt modelId="{49732397-682C-45AD-AB01-C980185CD841}" type="sibTrans" cxnId="{7F288953-19F7-4C7C-813F-3150B6D70D2D}">
      <dgm:prSet/>
      <dgm:spPr/>
      <dgm:t>
        <a:bodyPr/>
        <a:lstStyle/>
        <a:p>
          <a:endParaRPr lang="en-US"/>
        </a:p>
      </dgm:t>
    </dgm:pt>
    <dgm:pt modelId="{F8AFE55A-7EE6-46F4-AB22-A3C5401E49FA}">
      <dgm:prSet phldrT="[Text]"/>
      <dgm:spPr/>
      <dgm:t>
        <a:bodyPr/>
        <a:lstStyle/>
        <a:p>
          <a:r>
            <a:rPr lang="en-US" b="0" dirty="0" smtClean="0">
              <a:solidFill>
                <a:srgbClr val="7E0000"/>
              </a:solidFill>
            </a:rPr>
            <a:t>Targeted       campaigns</a:t>
          </a:r>
          <a:endParaRPr lang="en-US" b="0" dirty="0">
            <a:solidFill>
              <a:srgbClr val="7E0000"/>
            </a:solidFill>
          </a:endParaRPr>
        </a:p>
      </dgm:t>
    </dgm:pt>
    <dgm:pt modelId="{C18806F5-9D18-4D08-A8D3-979F256BEA5A}" type="parTrans" cxnId="{35F788D9-4445-462D-A2C5-F1EE22CF8639}">
      <dgm:prSet/>
      <dgm:spPr/>
      <dgm:t>
        <a:bodyPr/>
        <a:lstStyle/>
        <a:p>
          <a:endParaRPr lang="en-US"/>
        </a:p>
      </dgm:t>
    </dgm:pt>
    <dgm:pt modelId="{8DB759A4-D54F-4788-A250-AD145B7FDE34}" type="sibTrans" cxnId="{35F788D9-4445-462D-A2C5-F1EE22CF8639}">
      <dgm:prSet/>
      <dgm:spPr/>
      <dgm:t>
        <a:bodyPr/>
        <a:lstStyle/>
        <a:p>
          <a:endParaRPr lang="en-US"/>
        </a:p>
      </dgm:t>
    </dgm:pt>
    <dgm:pt modelId="{F490AF1F-BE89-4510-A911-9EC0CBCBFEC7}">
      <dgm:prSet phldrT="[Text]"/>
      <dgm:spPr/>
      <dgm:t>
        <a:bodyPr/>
        <a:lstStyle/>
        <a:p>
          <a:r>
            <a:rPr lang="en-US" b="0" dirty="0" smtClean="0">
              <a:solidFill>
                <a:srgbClr val="7E0000"/>
              </a:solidFill>
            </a:rPr>
            <a:t>Targeted             campaigns</a:t>
          </a:r>
          <a:endParaRPr lang="en-US" b="0" dirty="0">
            <a:solidFill>
              <a:srgbClr val="7E0000"/>
            </a:solidFill>
          </a:endParaRPr>
        </a:p>
      </dgm:t>
    </dgm:pt>
    <dgm:pt modelId="{5CADE29D-3151-46FD-BAF0-4E9CC83E0CB0}" type="parTrans" cxnId="{ABEC8FC5-F6AD-4989-82A7-3731B6425659}">
      <dgm:prSet/>
      <dgm:spPr/>
      <dgm:t>
        <a:bodyPr/>
        <a:lstStyle/>
        <a:p>
          <a:endParaRPr lang="en-US"/>
        </a:p>
      </dgm:t>
    </dgm:pt>
    <dgm:pt modelId="{701F53A6-B78B-4EBB-B76D-9B605A701DAB}" type="sibTrans" cxnId="{ABEC8FC5-F6AD-4989-82A7-3731B6425659}">
      <dgm:prSet/>
      <dgm:spPr/>
      <dgm:t>
        <a:bodyPr/>
        <a:lstStyle/>
        <a:p>
          <a:endParaRPr lang="en-US"/>
        </a:p>
      </dgm:t>
    </dgm:pt>
    <dgm:pt modelId="{2C0089DF-5406-43E6-8601-0FCF34745D81}">
      <dgm:prSet phldrT="[Text]"/>
      <dgm:spPr/>
      <dgm:t>
        <a:bodyPr/>
        <a:lstStyle/>
        <a:p>
          <a:r>
            <a:rPr lang="en-US" b="0" dirty="0" smtClean="0">
              <a:solidFill>
                <a:srgbClr val="7E0000"/>
              </a:solidFill>
            </a:rPr>
            <a:t>Targeted         campaigns</a:t>
          </a:r>
          <a:endParaRPr lang="en-US" b="0" dirty="0">
            <a:solidFill>
              <a:srgbClr val="7E0000"/>
            </a:solidFill>
          </a:endParaRPr>
        </a:p>
      </dgm:t>
    </dgm:pt>
    <dgm:pt modelId="{FBB11BC4-D48C-4AEC-8A90-E44FDB9E63F1}" type="parTrans" cxnId="{1841FD49-6C85-46AE-899C-7E633E18EE1D}">
      <dgm:prSet/>
      <dgm:spPr/>
      <dgm:t>
        <a:bodyPr/>
        <a:lstStyle/>
        <a:p>
          <a:endParaRPr lang="en-US"/>
        </a:p>
      </dgm:t>
    </dgm:pt>
    <dgm:pt modelId="{8B718B73-0FA0-4858-8BD2-FA465E9A3C77}" type="sibTrans" cxnId="{1841FD49-6C85-46AE-899C-7E633E18EE1D}">
      <dgm:prSet/>
      <dgm:spPr/>
      <dgm:t>
        <a:bodyPr/>
        <a:lstStyle/>
        <a:p>
          <a:endParaRPr lang="en-US"/>
        </a:p>
      </dgm:t>
    </dgm:pt>
    <dgm:pt modelId="{0E7326BD-8D4C-4EFA-8ABB-A4E01BBD8D37}" type="pres">
      <dgm:prSet presAssocID="{A24EDC80-7EB5-41E2-B67B-00A073D83687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2BFF457-0097-4412-9871-7A8B0EAF799D}" type="pres">
      <dgm:prSet presAssocID="{90AF20F3-6A7F-4CDA-B963-58CC9DD6F9CD}" presName="composite" presStyleCnt="0"/>
      <dgm:spPr/>
    </dgm:pt>
    <dgm:pt modelId="{EAB246E7-BFC1-4DCC-B671-1C041237EF97}" type="pres">
      <dgm:prSet presAssocID="{90AF20F3-6A7F-4CDA-B963-58CC9DD6F9CD}" presName="ParentAccent1" presStyleLbl="alignNode1" presStyleIdx="0" presStyleCnt="34"/>
      <dgm:spPr/>
    </dgm:pt>
    <dgm:pt modelId="{38980D10-7CBD-439D-B763-DD22A66EAD11}" type="pres">
      <dgm:prSet presAssocID="{90AF20F3-6A7F-4CDA-B963-58CC9DD6F9CD}" presName="ParentAccent2" presStyleLbl="alignNode1" presStyleIdx="1" presStyleCnt="34"/>
      <dgm:spPr/>
    </dgm:pt>
    <dgm:pt modelId="{9A95FD47-84FB-464A-96FF-C12E91570A47}" type="pres">
      <dgm:prSet presAssocID="{90AF20F3-6A7F-4CDA-B963-58CC9DD6F9CD}" presName="ParentAccent3" presStyleLbl="alignNode1" presStyleIdx="2" presStyleCnt="34"/>
      <dgm:spPr/>
    </dgm:pt>
    <dgm:pt modelId="{93166183-1267-4E90-8C6A-C091BA63C884}" type="pres">
      <dgm:prSet presAssocID="{90AF20F3-6A7F-4CDA-B963-58CC9DD6F9CD}" presName="ParentAccent4" presStyleLbl="alignNode1" presStyleIdx="3" presStyleCnt="34"/>
      <dgm:spPr/>
    </dgm:pt>
    <dgm:pt modelId="{7457CAE7-A4C4-410B-A60B-6B09AEE89D24}" type="pres">
      <dgm:prSet presAssocID="{90AF20F3-6A7F-4CDA-B963-58CC9DD6F9CD}" presName="ParentAccent5" presStyleLbl="alignNode1" presStyleIdx="4" presStyleCnt="34"/>
      <dgm:spPr/>
    </dgm:pt>
    <dgm:pt modelId="{5877CD56-78D4-4E76-9917-AAD452C026A8}" type="pres">
      <dgm:prSet presAssocID="{90AF20F3-6A7F-4CDA-B963-58CC9DD6F9CD}" presName="ParentAccent6" presStyleLbl="alignNode1" presStyleIdx="5" presStyleCnt="34"/>
      <dgm:spPr/>
    </dgm:pt>
    <dgm:pt modelId="{091CAD34-742B-46CA-871C-E959AA5A78FA}" type="pres">
      <dgm:prSet presAssocID="{90AF20F3-6A7F-4CDA-B963-58CC9DD6F9CD}" presName="ParentAccent7" presStyleLbl="alignNode1" presStyleIdx="6" presStyleCnt="34"/>
      <dgm:spPr/>
    </dgm:pt>
    <dgm:pt modelId="{A77D32B6-BBD5-4B45-84DF-F87798653DBE}" type="pres">
      <dgm:prSet presAssocID="{90AF20F3-6A7F-4CDA-B963-58CC9DD6F9CD}" presName="ParentAccent8" presStyleLbl="alignNode1" presStyleIdx="7" presStyleCnt="34"/>
      <dgm:spPr/>
    </dgm:pt>
    <dgm:pt modelId="{B8041633-6362-4E32-8BCD-C10C7E396076}" type="pres">
      <dgm:prSet presAssocID="{90AF20F3-6A7F-4CDA-B963-58CC9DD6F9CD}" presName="ParentAccent9" presStyleLbl="alignNode1" presStyleIdx="8" presStyleCnt="34"/>
      <dgm:spPr/>
    </dgm:pt>
    <dgm:pt modelId="{C516C70A-868F-43F5-BBA4-440105F4C57A}" type="pres">
      <dgm:prSet presAssocID="{90AF20F3-6A7F-4CDA-B963-58CC9DD6F9CD}" presName="ParentAccent10" presStyleLbl="alignNode1" presStyleIdx="9" presStyleCnt="34"/>
      <dgm:spPr/>
    </dgm:pt>
    <dgm:pt modelId="{435075F5-78A5-44B1-8781-7DE633FA55CF}" type="pres">
      <dgm:prSet presAssocID="{90AF20F3-6A7F-4CDA-B963-58CC9DD6F9CD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5D20C-2C0F-4BAA-879A-B1E57D0C02E4}" type="pres">
      <dgm:prSet presAssocID="{F8AFE55A-7EE6-46F4-AB22-A3C5401E49FA}" presName="Child1Accent1" presStyleLbl="alignNode1" presStyleIdx="11" presStyleCnt="34"/>
      <dgm:spPr/>
    </dgm:pt>
    <dgm:pt modelId="{09EBDEB9-2774-467F-907C-6391B752FACE}" type="pres">
      <dgm:prSet presAssocID="{F8AFE55A-7EE6-46F4-AB22-A3C5401E49FA}" presName="Child1Accent2" presStyleLbl="alignNode1" presStyleIdx="12" presStyleCnt="34"/>
      <dgm:spPr/>
    </dgm:pt>
    <dgm:pt modelId="{51E5F65A-2CE6-49BC-90C9-1762BCCDF727}" type="pres">
      <dgm:prSet presAssocID="{F8AFE55A-7EE6-46F4-AB22-A3C5401E49FA}" presName="Child1Accent3" presStyleLbl="alignNode1" presStyleIdx="13" presStyleCnt="34"/>
      <dgm:spPr/>
    </dgm:pt>
    <dgm:pt modelId="{FC9AAE93-90D8-42D5-894C-1721DF25BCF5}" type="pres">
      <dgm:prSet presAssocID="{F8AFE55A-7EE6-46F4-AB22-A3C5401E49FA}" presName="Child1Accent4" presStyleLbl="alignNode1" presStyleIdx="14" presStyleCnt="34"/>
      <dgm:spPr/>
    </dgm:pt>
    <dgm:pt modelId="{552B7071-E560-453D-9544-0C6C242F7A87}" type="pres">
      <dgm:prSet presAssocID="{F8AFE55A-7EE6-46F4-AB22-A3C5401E49FA}" presName="Child1Accent5" presStyleLbl="alignNode1" presStyleIdx="15" presStyleCnt="34"/>
      <dgm:spPr/>
    </dgm:pt>
    <dgm:pt modelId="{7A43A215-22A5-4CE0-A769-4C511D0E6802}" type="pres">
      <dgm:prSet presAssocID="{F8AFE55A-7EE6-46F4-AB22-A3C5401E49FA}" presName="Child1Accent6" presStyleLbl="alignNode1" presStyleIdx="16" presStyleCnt="34"/>
      <dgm:spPr/>
    </dgm:pt>
    <dgm:pt modelId="{58111635-E005-4B42-BD12-4D9EFF162E57}" type="pres">
      <dgm:prSet presAssocID="{F8AFE55A-7EE6-46F4-AB22-A3C5401E49FA}" presName="Child1Accent7" presStyleLbl="alignNode1" presStyleIdx="17" presStyleCnt="34"/>
      <dgm:spPr/>
    </dgm:pt>
    <dgm:pt modelId="{0AA9CE74-0E72-4CDD-BC43-CDF3AFCFE67F}" type="pres">
      <dgm:prSet presAssocID="{F8AFE55A-7EE6-46F4-AB22-A3C5401E49FA}" presName="Child1Accent8" presStyleLbl="alignNode1" presStyleIdx="18" presStyleCnt="34"/>
      <dgm:spPr/>
    </dgm:pt>
    <dgm:pt modelId="{FB63A7CC-3616-4616-9BCA-FA2B1786969B}" type="pres">
      <dgm:prSet presAssocID="{F8AFE55A-7EE6-46F4-AB22-A3C5401E49FA}" presName="Child1Accent9" presStyleLbl="alignNode1" presStyleIdx="19" presStyleCnt="34"/>
      <dgm:spPr/>
    </dgm:pt>
    <dgm:pt modelId="{F2FF27EE-91A6-470F-A481-D60DBE03B94B}" type="pres">
      <dgm:prSet presAssocID="{F8AFE55A-7EE6-46F4-AB22-A3C5401E49FA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38BF9-07D7-4B7E-AA4B-51B4EC4AD900}" type="pres">
      <dgm:prSet presAssocID="{F490AF1F-BE89-4510-A911-9EC0CBCBFEC7}" presName="Child2Accent1" presStyleLbl="alignNode1" presStyleIdx="20" presStyleCnt="34"/>
      <dgm:spPr/>
    </dgm:pt>
    <dgm:pt modelId="{FA2973E0-D6D2-429D-8BC2-340EE479ECB9}" type="pres">
      <dgm:prSet presAssocID="{F490AF1F-BE89-4510-A911-9EC0CBCBFEC7}" presName="Child2Accent2" presStyleLbl="alignNode1" presStyleIdx="21" presStyleCnt="34"/>
      <dgm:spPr/>
    </dgm:pt>
    <dgm:pt modelId="{ADEB0241-E691-4D96-A086-F88B177BAB30}" type="pres">
      <dgm:prSet presAssocID="{F490AF1F-BE89-4510-A911-9EC0CBCBFEC7}" presName="Child2Accent3" presStyleLbl="alignNode1" presStyleIdx="22" presStyleCnt="34"/>
      <dgm:spPr/>
    </dgm:pt>
    <dgm:pt modelId="{28DF3D87-0477-4469-9E72-DFFEFEDF4C77}" type="pres">
      <dgm:prSet presAssocID="{F490AF1F-BE89-4510-A911-9EC0CBCBFEC7}" presName="Child2Accent4" presStyleLbl="alignNode1" presStyleIdx="23" presStyleCnt="34"/>
      <dgm:spPr/>
    </dgm:pt>
    <dgm:pt modelId="{15426F79-52EB-40B0-BC18-6CDD0EED1D82}" type="pres">
      <dgm:prSet presAssocID="{F490AF1F-BE89-4510-A911-9EC0CBCBFEC7}" presName="Child2Accent5" presStyleLbl="alignNode1" presStyleIdx="24" presStyleCnt="34"/>
      <dgm:spPr/>
    </dgm:pt>
    <dgm:pt modelId="{FE041800-DBAF-4D64-949E-EB438A4AE7C0}" type="pres">
      <dgm:prSet presAssocID="{F490AF1F-BE89-4510-A911-9EC0CBCBFEC7}" presName="Child2Accent6" presStyleLbl="alignNode1" presStyleIdx="25" presStyleCnt="34"/>
      <dgm:spPr/>
    </dgm:pt>
    <dgm:pt modelId="{73BA790C-CA04-4DEE-9EE2-F6854B712415}" type="pres">
      <dgm:prSet presAssocID="{F490AF1F-BE89-4510-A911-9EC0CBCBFEC7}" presName="Child2Accent7" presStyleLbl="alignNode1" presStyleIdx="26" presStyleCnt="34"/>
      <dgm:spPr/>
    </dgm:pt>
    <dgm:pt modelId="{F2C0887C-6462-4A46-A3C6-4657BAAA3EB7}" type="pres">
      <dgm:prSet presAssocID="{F490AF1F-BE89-4510-A911-9EC0CBCBFEC7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53151-B8B1-410D-8C12-4A434488ADFE}" type="pres">
      <dgm:prSet presAssocID="{2C0089DF-5406-43E6-8601-0FCF34745D81}" presName="Child3Accent1" presStyleLbl="alignNode1" presStyleIdx="27" presStyleCnt="34"/>
      <dgm:spPr/>
    </dgm:pt>
    <dgm:pt modelId="{A5C6BE66-FFA9-4B32-A10E-F12F8F074A2F}" type="pres">
      <dgm:prSet presAssocID="{2C0089DF-5406-43E6-8601-0FCF34745D81}" presName="Child3Accent2" presStyleLbl="alignNode1" presStyleIdx="28" presStyleCnt="34"/>
      <dgm:spPr/>
    </dgm:pt>
    <dgm:pt modelId="{28CF5B6D-936C-4B6F-864B-A48F035DF7B8}" type="pres">
      <dgm:prSet presAssocID="{2C0089DF-5406-43E6-8601-0FCF34745D81}" presName="Child3Accent3" presStyleLbl="alignNode1" presStyleIdx="29" presStyleCnt="34"/>
      <dgm:spPr/>
    </dgm:pt>
    <dgm:pt modelId="{3A9A9F98-6318-4CF2-A960-6D929BD13718}" type="pres">
      <dgm:prSet presAssocID="{2C0089DF-5406-43E6-8601-0FCF34745D81}" presName="Child3Accent4" presStyleLbl="alignNode1" presStyleIdx="30" presStyleCnt="34"/>
      <dgm:spPr/>
    </dgm:pt>
    <dgm:pt modelId="{FED7721C-5471-47D4-AAC0-D05474246503}" type="pres">
      <dgm:prSet presAssocID="{2C0089DF-5406-43E6-8601-0FCF34745D81}" presName="Child3Accent5" presStyleLbl="alignNode1" presStyleIdx="31" presStyleCnt="34"/>
      <dgm:spPr/>
    </dgm:pt>
    <dgm:pt modelId="{8ED10119-D1BE-4672-947B-C681BF672DB8}" type="pres">
      <dgm:prSet presAssocID="{2C0089DF-5406-43E6-8601-0FCF34745D81}" presName="Child3Accent6" presStyleLbl="alignNode1" presStyleIdx="32" presStyleCnt="34"/>
      <dgm:spPr/>
    </dgm:pt>
    <dgm:pt modelId="{8F114A09-40D2-4682-B6AE-4D7F92F16AF0}" type="pres">
      <dgm:prSet presAssocID="{2C0089DF-5406-43E6-8601-0FCF34745D81}" presName="Child3Accent7" presStyleLbl="alignNode1" presStyleIdx="33" presStyleCnt="34"/>
      <dgm:spPr/>
    </dgm:pt>
    <dgm:pt modelId="{1EDF6BA5-DB17-4048-AAAB-02315E25627C}" type="pres">
      <dgm:prSet presAssocID="{2C0089DF-5406-43E6-8601-0FCF34745D8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EC8FC5-F6AD-4989-82A7-3731B6425659}" srcId="{90AF20F3-6A7F-4CDA-B963-58CC9DD6F9CD}" destId="{F490AF1F-BE89-4510-A911-9EC0CBCBFEC7}" srcOrd="1" destOrd="0" parTransId="{5CADE29D-3151-46FD-BAF0-4E9CC83E0CB0}" sibTransId="{701F53A6-B78B-4EBB-B76D-9B605A701DAB}"/>
    <dgm:cxn modelId="{7F288953-19F7-4C7C-813F-3150B6D70D2D}" srcId="{A24EDC80-7EB5-41E2-B67B-00A073D83687}" destId="{90AF20F3-6A7F-4CDA-B963-58CC9DD6F9CD}" srcOrd="0" destOrd="0" parTransId="{648E326C-18DF-4A79-ABF2-46AA83781026}" sibTransId="{49732397-682C-45AD-AB01-C980185CD841}"/>
    <dgm:cxn modelId="{271F6393-7143-4B46-A002-DC4A68EA585B}" type="presOf" srcId="{F490AF1F-BE89-4510-A911-9EC0CBCBFEC7}" destId="{F2C0887C-6462-4A46-A3C6-4657BAAA3EB7}" srcOrd="0" destOrd="0" presId="urn:microsoft.com/office/officeart/2011/layout/ConvergingText"/>
    <dgm:cxn modelId="{F2C34E26-2D48-4027-BB59-B7D48C3DAA62}" type="presOf" srcId="{2C0089DF-5406-43E6-8601-0FCF34745D81}" destId="{1EDF6BA5-DB17-4048-AAAB-02315E25627C}" srcOrd="0" destOrd="0" presId="urn:microsoft.com/office/officeart/2011/layout/ConvergingText"/>
    <dgm:cxn modelId="{C1953DAC-054B-4F66-911A-884AEF366F25}" type="presOf" srcId="{F8AFE55A-7EE6-46F4-AB22-A3C5401E49FA}" destId="{F2FF27EE-91A6-470F-A481-D60DBE03B94B}" srcOrd="0" destOrd="0" presId="urn:microsoft.com/office/officeart/2011/layout/ConvergingText"/>
    <dgm:cxn modelId="{1841FD49-6C85-46AE-899C-7E633E18EE1D}" srcId="{90AF20F3-6A7F-4CDA-B963-58CC9DD6F9CD}" destId="{2C0089DF-5406-43E6-8601-0FCF34745D81}" srcOrd="2" destOrd="0" parTransId="{FBB11BC4-D48C-4AEC-8A90-E44FDB9E63F1}" sibTransId="{8B718B73-0FA0-4858-8BD2-FA465E9A3C77}"/>
    <dgm:cxn modelId="{35F788D9-4445-462D-A2C5-F1EE22CF8639}" srcId="{90AF20F3-6A7F-4CDA-B963-58CC9DD6F9CD}" destId="{F8AFE55A-7EE6-46F4-AB22-A3C5401E49FA}" srcOrd="0" destOrd="0" parTransId="{C18806F5-9D18-4D08-A8D3-979F256BEA5A}" sibTransId="{8DB759A4-D54F-4788-A250-AD145B7FDE34}"/>
    <dgm:cxn modelId="{B2573730-7050-49F2-8BF8-F2859D8A49FE}" type="presOf" srcId="{A24EDC80-7EB5-41E2-B67B-00A073D83687}" destId="{0E7326BD-8D4C-4EFA-8ABB-A4E01BBD8D37}" srcOrd="0" destOrd="0" presId="urn:microsoft.com/office/officeart/2011/layout/ConvergingText"/>
    <dgm:cxn modelId="{A5EDEE9D-D0BB-4028-83D3-1011D88DB51D}" type="presOf" srcId="{90AF20F3-6A7F-4CDA-B963-58CC9DD6F9CD}" destId="{435075F5-78A5-44B1-8781-7DE633FA55CF}" srcOrd="0" destOrd="0" presId="urn:microsoft.com/office/officeart/2011/layout/ConvergingText"/>
    <dgm:cxn modelId="{C323872D-AA5D-4BAD-B7C2-B6915FF815F1}" type="presParOf" srcId="{0E7326BD-8D4C-4EFA-8ABB-A4E01BBD8D37}" destId="{02BFF457-0097-4412-9871-7A8B0EAF799D}" srcOrd="0" destOrd="0" presId="urn:microsoft.com/office/officeart/2011/layout/ConvergingText"/>
    <dgm:cxn modelId="{A32164F8-B0BA-48FA-BD64-D44A6F2C45D5}" type="presParOf" srcId="{02BFF457-0097-4412-9871-7A8B0EAF799D}" destId="{EAB246E7-BFC1-4DCC-B671-1C041237EF97}" srcOrd="0" destOrd="0" presId="urn:microsoft.com/office/officeart/2011/layout/ConvergingText"/>
    <dgm:cxn modelId="{9D0E16C3-D967-4984-AB51-BAED0536987B}" type="presParOf" srcId="{02BFF457-0097-4412-9871-7A8B0EAF799D}" destId="{38980D10-7CBD-439D-B763-DD22A66EAD11}" srcOrd="1" destOrd="0" presId="urn:microsoft.com/office/officeart/2011/layout/ConvergingText"/>
    <dgm:cxn modelId="{DBC12CE8-2073-439D-A60D-3455DBEE51BB}" type="presParOf" srcId="{02BFF457-0097-4412-9871-7A8B0EAF799D}" destId="{9A95FD47-84FB-464A-96FF-C12E91570A47}" srcOrd="2" destOrd="0" presId="urn:microsoft.com/office/officeart/2011/layout/ConvergingText"/>
    <dgm:cxn modelId="{88C90F30-1402-4D5E-AA1C-59DB2948BAEC}" type="presParOf" srcId="{02BFF457-0097-4412-9871-7A8B0EAF799D}" destId="{93166183-1267-4E90-8C6A-C091BA63C884}" srcOrd="3" destOrd="0" presId="urn:microsoft.com/office/officeart/2011/layout/ConvergingText"/>
    <dgm:cxn modelId="{FDCE5BF5-F651-4811-96F0-812BBCF5AFFF}" type="presParOf" srcId="{02BFF457-0097-4412-9871-7A8B0EAF799D}" destId="{7457CAE7-A4C4-410B-A60B-6B09AEE89D24}" srcOrd="4" destOrd="0" presId="urn:microsoft.com/office/officeart/2011/layout/ConvergingText"/>
    <dgm:cxn modelId="{7D678C85-CDB6-4F86-8FC9-DDB7FB922062}" type="presParOf" srcId="{02BFF457-0097-4412-9871-7A8B0EAF799D}" destId="{5877CD56-78D4-4E76-9917-AAD452C026A8}" srcOrd="5" destOrd="0" presId="urn:microsoft.com/office/officeart/2011/layout/ConvergingText"/>
    <dgm:cxn modelId="{2824F184-0C3A-438B-81B7-B3CD8C0CE9AE}" type="presParOf" srcId="{02BFF457-0097-4412-9871-7A8B0EAF799D}" destId="{091CAD34-742B-46CA-871C-E959AA5A78FA}" srcOrd="6" destOrd="0" presId="urn:microsoft.com/office/officeart/2011/layout/ConvergingText"/>
    <dgm:cxn modelId="{05C2968D-E724-43B9-BBE3-E51448F8BEDE}" type="presParOf" srcId="{02BFF457-0097-4412-9871-7A8B0EAF799D}" destId="{A77D32B6-BBD5-4B45-84DF-F87798653DBE}" srcOrd="7" destOrd="0" presId="urn:microsoft.com/office/officeart/2011/layout/ConvergingText"/>
    <dgm:cxn modelId="{2BAF3533-5ABE-4307-A2FE-40E7A3F7F4D0}" type="presParOf" srcId="{02BFF457-0097-4412-9871-7A8B0EAF799D}" destId="{B8041633-6362-4E32-8BCD-C10C7E396076}" srcOrd="8" destOrd="0" presId="urn:microsoft.com/office/officeart/2011/layout/ConvergingText"/>
    <dgm:cxn modelId="{373E0296-F49A-46EA-B375-9464BECE4220}" type="presParOf" srcId="{02BFF457-0097-4412-9871-7A8B0EAF799D}" destId="{C516C70A-868F-43F5-BBA4-440105F4C57A}" srcOrd="9" destOrd="0" presId="urn:microsoft.com/office/officeart/2011/layout/ConvergingText"/>
    <dgm:cxn modelId="{DA08143A-3248-433E-AE04-B84F6EAF8172}" type="presParOf" srcId="{02BFF457-0097-4412-9871-7A8B0EAF799D}" destId="{435075F5-78A5-44B1-8781-7DE633FA55CF}" srcOrd="10" destOrd="0" presId="urn:microsoft.com/office/officeart/2011/layout/ConvergingText"/>
    <dgm:cxn modelId="{D933950B-EE89-4327-A377-F3F1EB2F4B1C}" type="presParOf" srcId="{02BFF457-0097-4412-9871-7A8B0EAF799D}" destId="{03D5D20C-2C0F-4BAA-879A-B1E57D0C02E4}" srcOrd="11" destOrd="0" presId="urn:microsoft.com/office/officeart/2011/layout/ConvergingText"/>
    <dgm:cxn modelId="{621FF111-1E5A-4961-BEBA-210B5DE37C93}" type="presParOf" srcId="{02BFF457-0097-4412-9871-7A8B0EAF799D}" destId="{09EBDEB9-2774-467F-907C-6391B752FACE}" srcOrd="12" destOrd="0" presId="urn:microsoft.com/office/officeart/2011/layout/ConvergingText"/>
    <dgm:cxn modelId="{D6567702-6612-4122-85C0-6246742E543C}" type="presParOf" srcId="{02BFF457-0097-4412-9871-7A8B0EAF799D}" destId="{51E5F65A-2CE6-49BC-90C9-1762BCCDF727}" srcOrd="13" destOrd="0" presId="urn:microsoft.com/office/officeart/2011/layout/ConvergingText"/>
    <dgm:cxn modelId="{7F6F4F56-0FD0-4862-8B28-908B70B3C8F3}" type="presParOf" srcId="{02BFF457-0097-4412-9871-7A8B0EAF799D}" destId="{FC9AAE93-90D8-42D5-894C-1721DF25BCF5}" srcOrd="14" destOrd="0" presId="urn:microsoft.com/office/officeart/2011/layout/ConvergingText"/>
    <dgm:cxn modelId="{04FDE1CE-20A5-4F59-8568-351ACC2DAF96}" type="presParOf" srcId="{02BFF457-0097-4412-9871-7A8B0EAF799D}" destId="{552B7071-E560-453D-9544-0C6C242F7A87}" srcOrd="15" destOrd="0" presId="urn:microsoft.com/office/officeart/2011/layout/ConvergingText"/>
    <dgm:cxn modelId="{A1395B41-2A30-41A8-8F5A-B276F2A1A8A2}" type="presParOf" srcId="{02BFF457-0097-4412-9871-7A8B0EAF799D}" destId="{7A43A215-22A5-4CE0-A769-4C511D0E6802}" srcOrd="16" destOrd="0" presId="urn:microsoft.com/office/officeart/2011/layout/ConvergingText"/>
    <dgm:cxn modelId="{F7ADBD98-A0B4-47B6-B2C4-32C66684E445}" type="presParOf" srcId="{02BFF457-0097-4412-9871-7A8B0EAF799D}" destId="{58111635-E005-4B42-BD12-4D9EFF162E57}" srcOrd="17" destOrd="0" presId="urn:microsoft.com/office/officeart/2011/layout/ConvergingText"/>
    <dgm:cxn modelId="{32250F18-19B0-412B-8431-CBC293EC4E74}" type="presParOf" srcId="{02BFF457-0097-4412-9871-7A8B0EAF799D}" destId="{0AA9CE74-0E72-4CDD-BC43-CDF3AFCFE67F}" srcOrd="18" destOrd="0" presId="urn:microsoft.com/office/officeart/2011/layout/ConvergingText"/>
    <dgm:cxn modelId="{866189DE-F28D-437E-ABBE-9771FC99B381}" type="presParOf" srcId="{02BFF457-0097-4412-9871-7A8B0EAF799D}" destId="{FB63A7CC-3616-4616-9BCA-FA2B1786969B}" srcOrd="19" destOrd="0" presId="urn:microsoft.com/office/officeart/2011/layout/ConvergingText"/>
    <dgm:cxn modelId="{AAED0B9D-3854-4982-955E-93C2E66EDEF1}" type="presParOf" srcId="{02BFF457-0097-4412-9871-7A8B0EAF799D}" destId="{F2FF27EE-91A6-470F-A481-D60DBE03B94B}" srcOrd="20" destOrd="0" presId="urn:microsoft.com/office/officeart/2011/layout/ConvergingText"/>
    <dgm:cxn modelId="{F7DB9C4A-0F64-469A-9606-4457831B9B07}" type="presParOf" srcId="{02BFF457-0097-4412-9871-7A8B0EAF799D}" destId="{32638BF9-07D7-4B7E-AA4B-51B4EC4AD900}" srcOrd="21" destOrd="0" presId="urn:microsoft.com/office/officeart/2011/layout/ConvergingText"/>
    <dgm:cxn modelId="{544498F1-1CA3-4917-B1B3-F8098CC10073}" type="presParOf" srcId="{02BFF457-0097-4412-9871-7A8B0EAF799D}" destId="{FA2973E0-D6D2-429D-8BC2-340EE479ECB9}" srcOrd="22" destOrd="0" presId="urn:microsoft.com/office/officeart/2011/layout/ConvergingText"/>
    <dgm:cxn modelId="{565465BF-73EE-456E-9D40-F7BECA6995FD}" type="presParOf" srcId="{02BFF457-0097-4412-9871-7A8B0EAF799D}" destId="{ADEB0241-E691-4D96-A086-F88B177BAB30}" srcOrd="23" destOrd="0" presId="urn:microsoft.com/office/officeart/2011/layout/ConvergingText"/>
    <dgm:cxn modelId="{9D0C5C11-F7C2-4987-9427-E043CD0D7ED6}" type="presParOf" srcId="{02BFF457-0097-4412-9871-7A8B0EAF799D}" destId="{28DF3D87-0477-4469-9E72-DFFEFEDF4C77}" srcOrd="24" destOrd="0" presId="urn:microsoft.com/office/officeart/2011/layout/ConvergingText"/>
    <dgm:cxn modelId="{9C8FEDF3-2BBE-435D-916A-0E53EC307E54}" type="presParOf" srcId="{02BFF457-0097-4412-9871-7A8B0EAF799D}" destId="{15426F79-52EB-40B0-BC18-6CDD0EED1D82}" srcOrd="25" destOrd="0" presId="urn:microsoft.com/office/officeart/2011/layout/ConvergingText"/>
    <dgm:cxn modelId="{D803DE5B-7CEE-45CB-B998-85C2A7D5D796}" type="presParOf" srcId="{02BFF457-0097-4412-9871-7A8B0EAF799D}" destId="{FE041800-DBAF-4D64-949E-EB438A4AE7C0}" srcOrd="26" destOrd="0" presId="urn:microsoft.com/office/officeart/2011/layout/ConvergingText"/>
    <dgm:cxn modelId="{ADEADE73-B9B6-475B-BCC2-A50AA3D365A8}" type="presParOf" srcId="{02BFF457-0097-4412-9871-7A8B0EAF799D}" destId="{73BA790C-CA04-4DEE-9EE2-F6854B712415}" srcOrd="27" destOrd="0" presId="urn:microsoft.com/office/officeart/2011/layout/ConvergingText"/>
    <dgm:cxn modelId="{A1DA88A1-C87C-4B8A-9940-CBE1CE2B45DD}" type="presParOf" srcId="{02BFF457-0097-4412-9871-7A8B0EAF799D}" destId="{F2C0887C-6462-4A46-A3C6-4657BAAA3EB7}" srcOrd="28" destOrd="0" presId="urn:microsoft.com/office/officeart/2011/layout/ConvergingText"/>
    <dgm:cxn modelId="{75FC3893-2448-48DC-BD36-0589B04C053A}" type="presParOf" srcId="{02BFF457-0097-4412-9871-7A8B0EAF799D}" destId="{AC353151-B8B1-410D-8C12-4A434488ADFE}" srcOrd="29" destOrd="0" presId="urn:microsoft.com/office/officeart/2011/layout/ConvergingText"/>
    <dgm:cxn modelId="{9256BD37-1FA8-4997-9B59-571CC4EC9ECB}" type="presParOf" srcId="{02BFF457-0097-4412-9871-7A8B0EAF799D}" destId="{A5C6BE66-FFA9-4B32-A10E-F12F8F074A2F}" srcOrd="30" destOrd="0" presId="urn:microsoft.com/office/officeart/2011/layout/ConvergingText"/>
    <dgm:cxn modelId="{CBF4BAC6-BEEA-4C71-A3B9-403909750E71}" type="presParOf" srcId="{02BFF457-0097-4412-9871-7A8B0EAF799D}" destId="{28CF5B6D-936C-4B6F-864B-A48F035DF7B8}" srcOrd="31" destOrd="0" presId="urn:microsoft.com/office/officeart/2011/layout/ConvergingText"/>
    <dgm:cxn modelId="{F9FCFB89-236A-4E6E-A4A1-188860EF9D69}" type="presParOf" srcId="{02BFF457-0097-4412-9871-7A8B0EAF799D}" destId="{3A9A9F98-6318-4CF2-A960-6D929BD13718}" srcOrd="32" destOrd="0" presId="urn:microsoft.com/office/officeart/2011/layout/ConvergingText"/>
    <dgm:cxn modelId="{236C9E52-27A5-48B4-8D52-8EC3CA616874}" type="presParOf" srcId="{02BFF457-0097-4412-9871-7A8B0EAF799D}" destId="{FED7721C-5471-47D4-AAC0-D05474246503}" srcOrd="33" destOrd="0" presId="urn:microsoft.com/office/officeart/2011/layout/ConvergingText"/>
    <dgm:cxn modelId="{F112C090-2860-4E69-AC1F-A28AF2FDF72C}" type="presParOf" srcId="{02BFF457-0097-4412-9871-7A8B0EAF799D}" destId="{8ED10119-D1BE-4672-947B-C681BF672DB8}" srcOrd="34" destOrd="0" presId="urn:microsoft.com/office/officeart/2011/layout/ConvergingText"/>
    <dgm:cxn modelId="{6AEA1156-BDFC-453A-B281-44D1443FCEBE}" type="presParOf" srcId="{02BFF457-0097-4412-9871-7A8B0EAF799D}" destId="{8F114A09-40D2-4682-B6AE-4D7F92F16AF0}" srcOrd="35" destOrd="0" presId="urn:microsoft.com/office/officeart/2011/layout/ConvergingText"/>
    <dgm:cxn modelId="{F87C5FCA-D59F-448D-BDED-291FCD9BF991}" type="presParOf" srcId="{02BFF457-0097-4412-9871-7A8B0EAF799D}" destId="{1EDF6BA5-DB17-4048-AAAB-02315E25627C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78BB8-34B0-4357-9990-F05928B19722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853D6F-B793-4DD8-9C15-D72C328A608B}">
      <dgm:prSet phldrT="[Text]"/>
      <dgm:spPr/>
      <dgm:t>
        <a:bodyPr/>
        <a:lstStyle/>
        <a:p>
          <a:r>
            <a:rPr lang="en-US" dirty="0" smtClean="0"/>
            <a:t>Connections</a:t>
          </a:r>
          <a:endParaRPr lang="en-US" dirty="0"/>
        </a:p>
      </dgm:t>
    </dgm:pt>
    <dgm:pt modelId="{C582B419-1971-44AA-8443-A3C7AC1D1D23}" type="parTrans" cxnId="{C9210D66-291F-49D2-AAC8-C700265CE675}">
      <dgm:prSet/>
      <dgm:spPr/>
      <dgm:t>
        <a:bodyPr/>
        <a:lstStyle/>
        <a:p>
          <a:endParaRPr lang="en-US"/>
        </a:p>
      </dgm:t>
    </dgm:pt>
    <dgm:pt modelId="{B7B28F46-D077-40D6-834D-B74069FC348B}" type="sibTrans" cxnId="{C9210D66-291F-49D2-AAC8-C700265CE675}">
      <dgm:prSet/>
      <dgm:spPr/>
      <dgm:t>
        <a:bodyPr/>
        <a:lstStyle/>
        <a:p>
          <a:endParaRPr lang="en-US"/>
        </a:p>
      </dgm:t>
    </dgm:pt>
    <dgm:pt modelId="{A9B4CA5B-084A-48DB-85BF-54468CD7A9A9}">
      <dgm:prSet phldrT="[Text]" phldr="1"/>
      <dgm:spPr/>
      <dgm:t>
        <a:bodyPr/>
        <a:lstStyle/>
        <a:p>
          <a:endParaRPr lang="en-US"/>
        </a:p>
      </dgm:t>
    </dgm:pt>
    <dgm:pt modelId="{9102ABE4-419F-45E9-BD94-D61D89D7C98A}" type="parTrans" cxnId="{31ECA9CA-5020-4605-BA1D-E7E92AC15DD6}">
      <dgm:prSet/>
      <dgm:spPr/>
      <dgm:t>
        <a:bodyPr/>
        <a:lstStyle/>
        <a:p>
          <a:endParaRPr lang="en-US"/>
        </a:p>
      </dgm:t>
    </dgm:pt>
    <dgm:pt modelId="{082F26B5-1254-4358-95F9-169B5F70A186}" type="sibTrans" cxnId="{31ECA9CA-5020-4605-BA1D-E7E92AC15DD6}">
      <dgm:prSet/>
      <dgm:spPr/>
      <dgm:t>
        <a:bodyPr/>
        <a:lstStyle/>
        <a:p>
          <a:endParaRPr lang="en-US"/>
        </a:p>
      </dgm:t>
    </dgm:pt>
    <dgm:pt modelId="{D069D716-A251-4DD0-B846-B98243939824}">
      <dgm:prSet phldrT="[Text]"/>
      <dgm:spPr/>
      <dgm:t>
        <a:bodyPr/>
        <a:lstStyle/>
        <a:p>
          <a:r>
            <a:rPr lang="en-US" dirty="0" smtClean="0"/>
            <a:t>Library</a:t>
          </a:r>
          <a:endParaRPr lang="en-US" dirty="0"/>
        </a:p>
      </dgm:t>
    </dgm:pt>
    <dgm:pt modelId="{C9EDD1B3-7763-4310-B8C6-24316E8EA5EF}" type="parTrans" cxnId="{CE028D37-CCE9-42F3-A6D2-4E5536D702A9}">
      <dgm:prSet/>
      <dgm:spPr/>
      <dgm:t>
        <a:bodyPr/>
        <a:lstStyle/>
        <a:p>
          <a:endParaRPr lang="en-US"/>
        </a:p>
      </dgm:t>
    </dgm:pt>
    <dgm:pt modelId="{43740A91-C775-4B26-AC0A-079F9E8E2142}" type="sibTrans" cxnId="{CE028D37-CCE9-42F3-A6D2-4E5536D702A9}">
      <dgm:prSet/>
      <dgm:spPr/>
      <dgm:t>
        <a:bodyPr/>
        <a:lstStyle/>
        <a:p>
          <a:endParaRPr lang="en-US"/>
        </a:p>
      </dgm:t>
    </dgm:pt>
    <dgm:pt modelId="{F2B7ED81-8858-4562-8038-9928552C2835}">
      <dgm:prSet phldrT="[Text]" phldr="1"/>
      <dgm:spPr/>
      <dgm:t>
        <a:bodyPr/>
        <a:lstStyle/>
        <a:p>
          <a:endParaRPr lang="en-US"/>
        </a:p>
      </dgm:t>
    </dgm:pt>
    <dgm:pt modelId="{0ABFC12A-D8BB-4F15-9121-75398775F54D}" type="parTrans" cxnId="{6F795379-A3EE-4BBF-BCB9-B4D11DC40C5E}">
      <dgm:prSet/>
      <dgm:spPr/>
      <dgm:t>
        <a:bodyPr/>
        <a:lstStyle/>
        <a:p>
          <a:endParaRPr lang="en-US"/>
        </a:p>
      </dgm:t>
    </dgm:pt>
    <dgm:pt modelId="{AF4F921B-4C63-4823-9B8B-CDBABA748334}" type="sibTrans" cxnId="{6F795379-A3EE-4BBF-BCB9-B4D11DC40C5E}">
      <dgm:prSet/>
      <dgm:spPr/>
      <dgm:t>
        <a:bodyPr/>
        <a:lstStyle/>
        <a:p>
          <a:endParaRPr lang="en-US"/>
        </a:p>
      </dgm:t>
    </dgm:pt>
    <dgm:pt modelId="{E4B29DB2-41FC-4808-BBCE-CF6E92EC261A}">
      <dgm:prSet phldrT="[Text]"/>
      <dgm:spPr/>
      <dgm:t>
        <a:bodyPr/>
        <a:lstStyle/>
        <a:p>
          <a:r>
            <a:rPr lang="en-US" dirty="0" smtClean="0"/>
            <a:t>Profile</a:t>
          </a:r>
          <a:endParaRPr lang="en-US" dirty="0"/>
        </a:p>
      </dgm:t>
    </dgm:pt>
    <dgm:pt modelId="{DEDE90F2-A36C-4528-9B28-B7D9E36C0CE7}" type="parTrans" cxnId="{10731473-959D-4DF6-BC7B-B17DA7A01DEB}">
      <dgm:prSet/>
      <dgm:spPr/>
      <dgm:t>
        <a:bodyPr/>
        <a:lstStyle/>
        <a:p>
          <a:endParaRPr lang="en-US"/>
        </a:p>
      </dgm:t>
    </dgm:pt>
    <dgm:pt modelId="{AEFD8AE3-FA17-493C-9E59-AF1D1F5E16C8}" type="sibTrans" cxnId="{10731473-959D-4DF6-BC7B-B17DA7A01DEB}">
      <dgm:prSet/>
      <dgm:spPr/>
      <dgm:t>
        <a:bodyPr/>
        <a:lstStyle/>
        <a:p>
          <a:endParaRPr lang="en-US"/>
        </a:p>
      </dgm:t>
    </dgm:pt>
    <dgm:pt modelId="{CE47DDC1-D06B-4408-81CF-6284F0AB70DF}">
      <dgm:prSet phldrT="[Text]" phldr="1"/>
      <dgm:spPr/>
      <dgm:t>
        <a:bodyPr/>
        <a:lstStyle/>
        <a:p>
          <a:endParaRPr lang="en-US"/>
        </a:p>
      </dgm:t>
    </dgm:pt>
    <dgm:pt modelId="{E80E04B8-491A-4DD3-839E-4728564A0B59}" type="parTrans" cxnId="{F4993AA2-8BD3-4C2B-B519-0A4372011B4C}">
      <dgm:prSet/>
      <dgm:spPr/>
      <dgm:t>
        <a:bodyPr/>
        <a:lstStyle/>
        <a:p>
          <a:endParaRPr lang="en-US"/>
        </a:p>
      </dgm:t>
    </dgm:pt>
    <dgm:pt modelId="{5C16629A-1296-440B-B79F-EF4526CB16B9}" type="sibTrans" cxnId="{F4993AA2-8BD3-4C2B-B519-0A4372011B4C}">
      <dgm:prSet/>
      <dgm:spPr/>
      <dgm:t>
        <a:bodyPr/>
        <a:lstStyle/>
        <a:p>
          <a:endParaRPr lang="en-US"/>
        </a:p>
      </dgm:t>
    </dgm:pt>
    <dgm:pt modelId="{1F587F43-EDB2-4175-9E2E-9DEA87F0B188}">
      <dgm:prSet phldrT="[Text]"/>
      <dgm:spPr/>
      <dgm:t>
        <a:bodyPr/>
        <a:lstStyle/>
        <a:p>
          <a:r>
            <a:rPr lang="en-US" dirty="0" smtClean="0"/>
            <a:t>Communities</a:t>
          </a:r>
          <a:endParaRPr lang="en-US" dirty="0"/>
        </a:p>
      </dgm:t>
    </dgm:pt>
    <dgm:pt modelId="{22CA7CE1-608B-4462-9539-3B3B6103851C}" type="parTrans" cxnId="{F12C89B8-AE42-41CB-AE87-CEA81743A24A}">
      <dgm:prSet/>
      <dgm:spPr/>
      <dgm:t>
        <a:bodyPr/>
        <a:lstStyle/>
        <a:p>
          <a:endParaRPr lang="en-US"/>
        </a:p>
      </dgm:t>
    </dgm:pt>
    <dgm:pt modelId="{8B4DB0D0-5611-495F-9C01-5C5464E40DC4}" type="sibTrans" cxnId="{F12C89B8-AE42-41CB-AE87-CEA81743A24A}">
      <dgm:prSet/>
      <dgm:spPr/>
      <dgm:t>
        <a:bodyPr/>
        <a:lstStyle/>
        <a:p>
          <a:endParaRPr lang="en-US"/>
        </a:p>
      </dgm:t>
    </dgm:pt>
    <dgm:pt modelId="{881C463E-ED75-43FF-9896-8EB0647CA0BD}">
      <dgm:prSet phldrT="[Text]" phldr="1"/>
      <dgm:spPr/>
      <dgm:t>
        <a:bodyPr/>
        <a:lstStyle/>
        <a:p>
          <a:endParaRPr lang="en-US"/>
        </a:p>
      </dgm:t>
    </dgm:pt>
    <dgm:pt modelId="{58E96837-73C6-4B44-98DA-95A8DA84597A}" type="parTrans" cxnId="{F6B6BE1F-1AD7-46F7-8939-6524F126C65D}">
      <dgm:prSet/>
      <dgm:spPr/>
      <dgm:t>
        <a:bodyPr/>
        <a:lstStyle/>
        <a:p>
          <a:endParaRPr lang="en-US"/>
        </a:p>
      </dgm:t>
    </dgm:pt>
    <dgm:pt modelId="{97F85950-3D77-40E6-99E8-50A67B156680}" type="sibTrans" cxnId="{F6B6BE1F-1AD7-46F7-8939-6524F126C65D}">
      <dgm:prSet/>
      <dgm:spPr/>
      <dgm:t>
        <a:bodyPr/>
        <a:lstStyle/>
        <a:p>
          <a:endParaRPr lang="en-US"/>
        </a:p>
      </dgm:t>
    </dgm:pt>
    <dgm:pt modelId="{1B3A685F-21F4-48A8-9B3F-4E03E6995BA4}" type="pres">
      <dgm:prSet presAssocID="{6C178BB8-34B0-4357-9990-F05928B1972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3C7950-9C94-40CD-BF6C-9B787FF16BF0}" type="pres">
      <dgm:prSet presAssocID="{6C178BB8-34B0-4357-9990-F05928B19722}" presName="children" presStyleCnt="0"/>
      <dgm:spPr/>
    </dgm:pt>
    <dgm:pt modelId="{2B3827D2-F7E6-47AE-AAD5-CC77341A4C3C}" type="pres">
      <dgm:prSet presAssocID="{6C178BB8-34B0-4357-9990-F05928B19722}" presName="child1group" presStyleCnt="0"/>
      <dgm:spPr/>
    </dgm:pt>
    <dgm:pt modelId="{EDE7FB8D-3A6A-47DE-8E2E-B239C85C286B}" type="pres">
      <dgm:prSet presAssocID="{6C178BB8-34B0-4357-9990-F05928B19722}" presName="child1" presStyleLbl="bgAcc1" presStyleIdx="0" presStyleCnt="4"/>
      <dgm:spPr/>
      <dgm:t>
        <a:bodyPr/>
        <a:lstStyle/>
        <a:p>
          <a:endParaRPr lang="en-US"/>
        </a:p>
      </dgm:t>
    </dgm:pt>
    <dgm:pt modelId="{CF915C90-B3E3-43E9-9EA0-0C09014DD675}" type="pres">
      <dgm:prSet presAssocID="{6C178BB8-34B0-4357-9990-F05928B1972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9E676-9245-4264-817E-772CC4D6D088}" type="pres">
      <dgm:prSet presAssocID="{6C178BB8-34B0-4357-9990-F05928B19722}" presName="child2group" presStyleCnt="0"/>
      <dgm:spPr/>
    </dgm:pt>
    <dgm:pt modelId="{5B20BEC2-A5ED-4374-861D-7F9E4540B51A}" type="pres">
      <dgm:prSet presAssocID="{6C178BB8-34B0-4357-9990-F05928B19722}" presName="child2" presStyleLbl="bgAcc1" presStyleIdx="1" presStyleCnt="4"/>
      <dgm:spPr/>
      <dgm:t>
        <a:bodyPr/>
        <a:lstStyle/>
        <a:p>
          <a:endParaRPr lang="en-US"/>
        </a:p>
      </dgm:t>
    </dgm:pt>
    <dgm:pt modelId="{72AAEE2B-FFB4-41C4-8997-16D4DE15C492}" type="pres">
      <dgm:prSet presAssocID="{6C178BB8-34B0-4357-9990-F05928B1972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3AB4D-3E6B-4A86-BDDD-3EDFA0243333}" type="pres">
      <dgm:prSet presAssocID="{6C178BB8-34B0-4357-9990-F05928B19722}" presName="child3group" presStyleCnt="0"/>
      <dgm:spPr/>
    </dgm:pt>
    <dgm:pt modelId="{3F27F534-1052-4237-99D4-33A7D7DC455B}" type="pres">
      <dgm:prSet presAssocID="{6C178BB8-34B0-4357-9990-F05928B19722}" presName="child3" presStyleLbl="bgAcc1" presStyleIdx="2" presStyleCnt="4" custLinFactNeighborX="5115" custLinFactNeighborY="-14386"/>
      <dgm:spPr/>
      <dgm:t>
        <a:bodyPr/>
        <a:lstStyle/>
        <a:p>
          <a:endParaRPr lang="en-US"/>
        </a:p>
      </dgm:t>
    </dgm:pt>
    <dgm:pt modelId="{DB8162B0-9216-4CBD-8EC5-4B6924197E76}" type="pres">
      <dgm:prSet presAssocID="{6C178BB8-34B0-4357-9990-F05928B1972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DB695-CF9D-4081-9095-FE580275C8FF}" type="pres">
      <dgm:prSet presAssocID="{6C178BB8-34B0-4357-9990-F05928B19722}" presName="child4group" presStyleCnt="0"/>
      <dgm:spPr/>
    </dgm:pt>
    <dgm:pt modelId="{565BB85A-266C-49C9-8E51-A51DC1F06FA1}" type="pres">
      <dgm:prSet presAssocID="{6C178BB8-34B0-4357-9990-F05928B19722}" presName="child4" presStyleLbl="bgAcc1" presStyleIdx="3" presStyleCnt="4" custLinFactNeighborX="1850" custLinFactNeighborY="-9148"/>
      <dgm:spPr/>
      <dgm:t>
        <a:bodyPr/>
        <a:lstStyle/>
        <a:p>
          <a:endParaRPr lang="en-US"/>
        </a:p>
      </dgm:t>
    </dgm:pt>
    <dgm:pt modelId="{07A54C74-974D-455A-804E-5ADB01657696}" type="pres">
      <dgm:prSet presAssocID="{6C178BB8-34B0-4357-9990-F05928B1972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1EB5D-528C-4625-907C-41C1590EDA98}" type="pres">
      <dgm:prSet presAssocID="{6C178BB8-34B0-4357-9990-F05928B19722}" presName="childPlaceholder" presStyleCnt="0"/>
      <dgm:spPr/>
    </dgm:pt>
    <dgm:pt modelId="{BC0B2B55-6B17-494E-81B6-00C985C2DB79}" type="pres">
      <dgm:prSet presAssocID="{6C178BB8-34B0-4357-9990-F05928B19722}" presName="circle" presStyleCnt="0"/>
      <dgm:spPr/>
    </dgm:pt>
    <dgm:pt modelId="{7C0C67A9-FA78-4C2E-BCB2-3E2373F42D7B}" type="pres">
      <dgm:prSet presAssocID="{6C178BB8-34B0-4357-9990-F05928B1972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2DC3E-2B50-43C3-AAD5-9A73DB208F07}" type="pres">
      <dgm:prSet presAssocID="{6C178BB8-34B0-4357-9990-F05928B1972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6BDEE-5A97-4939-8E68-9273DE3972F7}" type="pres">
      <dgm:prSet presAssocID="{6C178BB8-34B0-4357-9990-F05928B1972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1F8FA-9495-4931-B532-0F9D74290EBB}" type="pres">
      <dgm:prSet presAssocID="{6C178BB8-34B0-4357-9990-F05928B1972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AF243-EAA6-4C92-81E8-8B924CA459DA}" type="pres">
      <dgm:prSet presAssocID="{6C178BB8-34B0-4357-9990-F05928B19722}" presName="quadrantPlaceholder" presStyleCnt="0"/>
      <dgm:spPr/>
    </dgm:pt>
    <dgm:pt modelId="{1567720E-0524-4F99-8935-B68C9616B07E}" type="pres">
      <dgm:prSet presAssocID="{6C178BB8-34B0-4357-9990-F05928B19722}" presName="center1" presStyleLbl="fgShp" presStyleIdx="0" presStyleCnt="2"/>
      <dgm:spPr/>
    </dgm:pt>
    <dgm:pt modelId="{5F21B541-85D0-4618-B657-CB419FAB2BC7}" type="pres">
      <dgm:prSet presAssocID="{6C178BB8-34B0-4357-9990-F05928B19722}" presName="center2" presStyleLbl="fgShp" presStyleIdx="1" presStyleCnt="2"/>
      <dgm:spPr/>
    </dgm:pt>
  </dgm:ptLst>
  <dgm:cxnLst>
    <dgm:cxn modelId="{222D2667-D3EE-44DE-B5E4-DB72BD5F51A9}" type="presOf" srcId="{881C463E-ED75-43FF-9896-8EB0647CA0BD}" destId="{565BB85A-266C-49C9-8E51-A51DC1F06FA1}" srcOrd="0" destOrd="0" presId="urn:microsoft.com/office/officeart/2005/8/layout/cycle4"/>
    <dgm:cxn modelId="{F6B6BE1F-1AD7-46F7-8939-6524F126C65D}" srcId="{1F587F43-EDB2-4175-9E2E-9DEA87F0B188}" destId="{881C463E-ED75-43FF-9896-8EB0647CA0BD}" srcOrd="0" destOrd="0" parTransId="{58E96837-73C6-4B44-98DA-95A8DA84597A}" sibTransId="{97F85950-3D77-40E6-99E8-50A67B156680}"/>
    <dgm:cxn modelId="{31ECA9CA-5020-4605-BA1D-E7E92AC15DD6}" srcId="{C4853D6F-B793-4DD8-9C15-D72C328A608B}" destId="{A9B4CA5B-084A-48DB-85BF-54468CD7A9A9}" srcOrd="0" destOrd="0" parTransId="{9102ABE4-419F-45E9-BD94-D61D89D7C98A}" sibTransId="{082F26B5-1254-4358-95F9-169B5F70A186}"/>
    <dgm:cxn modelId="{F4993AA2-8BD3-4C2B-B519-0A4372011B4C}" srcId="{E4B29DB2-41FC-4808-BBCE-CF6E92EC261A}" destId="{CE47DDC1-D06B-4408-81CF-6284F0AB70DF}" srcOrd="0" destOrd="0" parTransId="{E80E04B8-491A-4DD3-839E-4728564A0B59}" sibTransId="{5C16629A-1296-440B-B79F-EF4526CB16B9}"/>
    <dgm:cxn modelId="{F12C89B8-AE42-41CB-AE87-CEA81743A24A}" srcId="{6C178BB8-34B0-4357-9990-F05928B19722}" destId="{1F587F43-EDB2-4175-9E2E-9DEA87F0B188}" srcOrd="3" destOrd="0" parTransId="{22CA7CE1-608B-4462-9539-3B3B6103851C}" sibTransId="{8B4DB0D0-5611-495F-9C01-5C5464E40DC4}"/>
    <dgm:cxn modelId="{87D99769-6CD7-4D0E-9C97-E5E3D420898B}" type="presOf" srcId="{881C463E-ED75-43FF-9896-8EB0647CA0BD}" destId="{07A54C74-974D-455A-804E-5ADB01657696}" srcOrd="1" destOrd="0" presId="urn:microsoft.com/office/officeart/2005/8/layout/cycle4"/>
    <dgm:cxn modelId="{1E144633-F850-4FB2-9277-1E9C5FF1F334}" type="presOf" srcId="{E4B29DB2-41FC-4808-BBCE-CF6E92EC261A}" destId="{E8A6BDEE-5A97-4939-8E68-9273DE3972F7}" srcOrd="0" destOrd="0" presId="urn:microsoft.com/office/officeart/2005/8/layout/cycle4"/>
    <dgm:cxn modelId="{540EA326-78AB-4B96-BBEA-D7A21B2976FF}" type="presOf" srcId="{CE47DDC1-D06B-4408-81CF-6284F0AB70DF}" destId="{3F27F534-1052-4237-99D4-33A7D7DC455B}" srcOrd="0" destOrd="0" presId="urn:microsoft.com/office/officeart/2005/8/layout/cycle4"/>
    <dgm:cxn modelId="{CE028D37-CCE9-42F3-A6D2-4E5536D702A9}" srcId="{6C178BB8-34B0-4357-9990-F05928B19722}" destId="{D069D716-A251-4DD0-B846-B98243939824}" srcOrd="1" destOrd="0" parTransId="{C9EDD1B3-7763-4310-B8C6-24316E8EA5EF}" sibTransId="{43740A91-C775-4B26-AC0A-079F9E8E2142}"/>
    <dgm:cxn modelId="{BE2FADFF-FD59-4538-939A-D3822CD88F64}" type="presOf" srcId="{CE47DDC1-D06B-4408-81CF-6284F0AB70DF}" destId="{DB8162B0-9216-4CBD-8EC5-4B6924197E76}" srcOrd="1" destOrd="0" presId="urn:microsoft.com/office/officeart/2005/8/layout/cycle4"/>
    <dgm:cxn modelId="{6A36649C-88AE-4DF3-A876-D2178360C805}" type="presOf" srcId="{A9B4CA5B-084A-48DB-85BF-54468CD7A9A9}" destId="{EDE7FB8D-3A6A-47DE-8E2E-B239C85C286B}" srcOrd="0" destOrd="0" presId="urn:microsoft.com/office/officeart/2005/8/layout/cycle4"/>
    <dgm:cxn modelId="{10731473-959D-4DF6-BC7B-B17DA7A01DEB}" srcId="{6C178BB8-34B0-4357-9990-F05928B19722}" destId="{E4B29DB2-41FC-4808-BBCE-CF6E92EC261A}" srcOrd="2" destOrd="0" parTransId="{DEDE90F2-A36C-4528-9B28-B7D9E36C0CE7}" sibTransId="{AEFD8AE3-FA17-493C-9E59-AF1D1F5E16C8}"/>
    <dgm:cxn modelId="{659106F2-1995-44C8-A3FA-8D4F41920193}" type="presOf" srcId="{A9B4CA5B-084A-48DB-85BF-54468CD7A9A9}" destId="{CF915C90-B3E3-43E9-9EA0-0C09014DD675}" srcOrd="1" destOrd="0" presId="urn:microsoft.com/office/officeart/2005/8/layout/cycle4"/>
    <dgm:cxn modelId="{CB0EC5D1-A936-44FB-85FE-B9101C13013C}" type="presOf" srcId="{6C178BB8-34B0-4357-9990-F05928B19722}" destId="{1B3A685F-21F4-48A8-9B3F-4E03E6995BA4}" srcOrd="0" destOrd="0" presId="urn:microsoft.com/office/officeart/2005/8/layout/cycle4"/>
    <dgm:cxn modelId="{6F795379-A3EE-4BBF-BCB9-B4D11DC40C5E}" srcId="{D069D716-A251-4DD0-B846-B98243939824}" destId="{F2B7ED81-8858-4562-8038-9928552C2835}" srcOrd="0" destOrd="0" parTransId="{0ABFC12A-D8BB-4F15-9121-75398775F54D}" sibTransId="{AF4F921B-4C63-4823-9B8B-CDBABA748334}"/>
    <dgm:cxn modelId="{F9FE5DF0-25C8-42E6-B3A3-2E096CACAB5D}" type="presOf" srcId="{C4853D6F-B793-4DD8-9C15-D72C328A608B}" destId="{7C0C67A9-FA78-4C2E-BCB2-3E2373F42D7B}" srcOrd="0" destOrd="0" presId="urn:microsoft.com/office/officeart/2005/8/layout/cycle4"/>
    <dgm:cxn modelId="{D6CBD5AF-775A-41FD-8F2E-6C251CEC5BAB}" type="presOf" srcId="{F2B7ED81-8858-4562-8038-9928552C2835}" destId="{5B20BEC2-A5ED-4374-861D-7F9E4540B51A}" srcOrd="0" destOrd="0" presId="urn:microsoft.com/office/officeart/2005/8/layout/cycle4"/>
    <dgm:cxn modelId="{E89BCE91-0DDD-412A-BE9D-DED46ABB0A54}" type="presOf" srcId="{F2B7ED81-8858-4562-8038-9928552C2835}" destId="{72AAEE2B-FFB4-41C4-8997-16D4DE15C492}" srcOrd="1" destOrd="0" presId="urn:microsoft.com/office/officeart/2005/8/layout/cycle4"/>
    <dgm:cxn modelId="{4C924B56-C92D-4D7D-9717-755CA124D20C}" type="presOf" srcId="{D069D716-A251-4DD0-B846-B98243939824}" destId="{8012DC3E-2B50-43C3-AAD5-9A73DB208F07}" srcOrd="0" destOrd="0" presId="urn:microsoft.com/office/officeart/2005/8/layout/cycle4"/>
    <dgm:cxn modelId="{C9210D66-291F-49D2-AAC8-C700265CE675}" srcId="{6C178BB8-34B0-4357-9990-F05928B19722}" destId="{C4853D6F-B793-4DD8-9C15-D72C328A608B}" srcOrd="0" destOrd="0" parTransId="{C582B419-1971-44AA-8443-A3C7AC1D1D23}" sibTransId="{B7B28F46-D077-40D6-834D-B74069FC348B}"/>
    <dgm:cxn modelId="{2FFC5447-6EE3-4DEF-9C34-F8ACE61B1644}" type="presOf" srcId="{1F587F43-EDB2-4175-9E2E-9DEA87F0B188}" destId="{4931F8FA-9495-4931-B532-0F9D74290EBB}" srcOrd="0" destOrd="0" presId="urn:microsoft.com/office/officeart/2005/8/layout/cycle4"/>
    <dgm:cxn modelId="{99D893BE-57DF-40C7-A45B-E7473B941206}" type="presParOf" srcId="{1B3A685F-21F4-48A8-9B3F-4E03E6995BA4}" destId="{A13C7950-9C94-40CD-BF6C-9B787FF16BF0}" srcOrd="0" destOrd="0" presId="urn:microsoft.com/office/officeart/2005/8/layout/cycle4"/>
    <dgm:cxn modelId="{BB8E5073-AEEE-405E-B382-CECFF5FB3205}" type="presParOf" srcId="{A13C7950-9C94-40CD-BF6C-9B787FF16BF0}" destId="{2B3827D2-F7E6-47AE-AAD5-CC77341A4C3C}" srcOrd="0" destOrd="0" presId="urn:microsoft.com/office/officeart/2005/8/layout/cycle4"/>
    <dgm:cxn modelId="{039B981C-2EAE-4A18-8A9E-922384AAF299}" type="presParOf" srcId="{2B3827D2-F7E6-47AE-AAD5-CC77341A4C3C}" destId="{EDE7FB8D-3A6A-47DE-8E2E-B239C85C286B}" srcOrd="0" destOrd="0" presId="urn:microsoft.com/office/officeart/2005/8/layout/cycle4"/>
    <dgm:cxn modelId="{BA2958FA-429F-4BA3-B8E2-5081E8003C97}" type="presParOf" srcId="{2B3827D2-F7E6-47AE-AAD5-CC77341A4C3C}" destId="{CF915C90-B3E3-43E9-9EA0-0C09014DD675}" srcOrd="1" destOrd="0" presId="urn:microsoft.com/office/officeart/2005/8/layout/cycle4"/>
    <dgm:cxn modelId="{BC74BA38-F439-4ABF-8472-E3BE0201E17B}" type="presParOf" srcId="{A13C7950-9C94-40CD-BF6C-9B787FF16BF0}" destId="{F479E676-9245-4264-817E-772CC4D6D088}" srcOrd="1" destOrd="0" presId="urn:microsoft.com/office/officeart/2005/8/layout/cycle4"/>
    <dgm:cxn modelId="{664D6AB8-3288-4D7C-93EE-338492FEBB92}" type="presParOf" srcId="{F479E676-9245-4264-817E-772CC4D6D088}" destId="{5B20BEC2-A5ED-4374-861D-7F9E4540B51A}" srcOrd="0" destOrd="0" presId="urn:microsoft.com/office/officeart/2005/8/layout/cycle4"/>
    <dgm:cxn modelId="{6A783A82-01ED-4F16-9FD9-BC43568253C1}" type="presParOf" srcId="{F479E676-9245-4264-817E-772CC4D6D088}" destId="{72AAEE2B-FFB4-41C4-8997-16D4DE15C492}" srcOrd="1" destOrd="0" presId="urn:microsoft.com/office/officeart/2005/8/layout/cycle4"/>
    <dgm:cxn modelId="{844DB2FA-ACE6-445D-BAAD-59E5F3CAB165}" type="presParOf" srcId="{A13C7950-9C94-40CD-BF6C-9B787FF16BF0}" destId="{5E33AB4D-3E6B-4A86-BDDD-3EDFA0243333}" srcOrd="2" destOrd="0" presId="urn:microsoft.com/office/officeart/2005/8/layout/cycle4"/>
    <dgm:cxn modelId="{72E96D67-A52E-4014-A101-7FE5156804DF}" type="presParOf" srcId="{5E33AB4D-3E6B-4A86-BDDD-3EDFA0243333}" destId="{3F27F534-1052-4237-99D4-33A7D7DC455B}" srcOrd="0" destOrd="0" presId="urn:microsoft.com/office/officeart/2005/8/layout/cycle4"/>
    <dgm:cxn modelId="{8EBB9F49-D687-44A4-840E-A4B98EA1C1C8}" type="presParOf" srcId="{5E33AB4D-3E6B-4A86-BDDD-3EDFA0243333}" destId="{DB8162B0-9216-4CBD-8EC5-4B6924197E76}" srcOrd="1" destOrd="0" presId="urn:microsoft.com/office/officeart/2005/8/layout/cycle4"/>
    <dgm:cxn modelId="{73B8C199-CAB0-48B9-9EFE-C7202A7E441F}" type="presParOf" srcId="{A13C7950-9C94-40CD-BF6C-9B787FF16BF0}" destId="{1C0DB695-CF9D-4081-9095-FE580275C8FF}" srcOrd="3" destOrd="0" presId="urn:microsoft.com/office/officeart/2005/8/layout/cycle4"/>
    <dgm:cxn modelId="{FC7949BB-2628-4612-8AA3-060FABD19774}" type="presParOf" srcId="{1C0DB695-CF9D-4081-9095-FE580275C8FF}" destId="{565BB85A-266C-49C9-8E51-A51DC1F06FA1}" srcOrd="0" destOrd="0" presId="urn:microsoft.com/office/officeart/2005/8/layout/cycle4"/>
    <dgm:cxn modelId="{2C30165D-9989-488D-BC89-2887EDD2FA67}" type="presParOf" srcId="{1C0DB695-CF9D-4081-9095-FE580275C8FF}" destId="{07A54C74-974D-455A-804E-5ADB01657696}" srcOrd="1" destOrd="0" presId="urn:microsoft.com/office/officeart/2005/8/layout/cycle4"/>
    <dgm:cxn modelId="{672E2A09-7074-490B-8FA8-80CC195E071A}" type="presParOf" srcId="{A13C7950-9C94-40CD-BF6C-9B787FF16BF0}" destId="{6421EB5D-528C-4625-907C-41C1590EDA98}" srcOrd="4" destOrd="0" presId="urn:microsoft.com/office/officeart/2005/8/layout/cycle4"/>
    <dgm:cxn modelId="{C2ED1B37-335F-4462-A179-47AB64F973AF}" type="presParOf" srcId="{1B3A685F-21F4-48A8-9B3F-4E03E6995BA4}" destId="{BC0B2B55-6B17-494E-81B6-00C985C2DB79}" srcOrd="1" destOrd="0" presId="urn:microsoft.com/office/officeart/2005/8/layout/cycle4"/>
    <dgm:cxn modelId="{830F08DB-6EC1-448A-86BF-F100CDB41F04}" type="presParOf" srcId="{BC0B2B55-6B17-494E-81B6-00C985C2DB79}" destId="{7C0C67A9-FA78-4C2E-BCB2-3E2373F42D7B}" srcOrd="0" destOrd="0" presId="urn:microsoft.com/office/officeart/2005/8/layout/cycle4"/>
    <dgm:cxn modelId="{870B470C-8B8F-4E3D-A817-21DF3647200A}" type="presParOf" srcId="{BC0B2B55-6B17-494E-81B6-00C985C2DB79}" destId="{8012DC3E-2B50-43C3-AAD5-9A73DB208F07}" srcOrd="1" destOrd="0" presId="urn:microsoft.com/office/officeart/2005/8/layout/cycle4"/>
    <dgm:cxn modelId="{D9A807AD-C23D-4F73-96DC-1E5732376987}" type="presParOf" srcId="{BC0B2B55-6B17-494E-81B6-00C985C2DB79}" destId="{E8A6BDEE-5A97-4939-8E68-9273DE3972F7}" srcOrd="2" destOrd="0" presId="urn:microsoft.com/office/officeart/2005/8/layout/cycle4"/>
    <dgm:cxn modelId="{811EC9E6-21FB-4E52-B34F-460320D36B71}" type="presParOf" srcId="{BC0B2B55-6B17-494E-81B6-00C985C2DB79}" destId="{4931F8FA-9495-4931-B532-0F9D74290EBB}" srcOrd="3" destOrd="0" presId="urn:microsoft.com/office/officeart/2005/8/layout/cycle4"/>
    <dgm:cxn modelId="{CB56EACC-BCDA-43E4-809D-DC27C087C952}" type="presParOf" srcId="{BC0B2B55-6B17-494E-81B6-00C985C2DB79}" destId="{AD4AF243-EAA6-4C92-81E8-8B924CA459DA}" srcOrd="4" destOrd="0" presId="urn:microsoft.com/office/officeart/2005/8/layout/cycle4"/>
    <dgm:cxn modelId="{02E209D6-8B7D-4014-B5FE-9633006C5900}" type="presParOf" srcId="{1B3A685F-21F4-48A8-9B3F-4E03E6995BA4}" destId="{1567720E-0524-4F99-8935-B68C9616B07E}" srcOrd="2" destOrd="0" presId="urn:microsoft.com/office/officeart/2005/8/layout/cycle4"/>
    <dgm:cxn modelId="{BF2B1FEF-893C-4BD9-A003-F4D97975741B}" type="presParOf" srcId="{1B3A685F-21F4-48A8-9B3F-4E03E6995BA4}" destId="{5F21B541-85D0-4618-B657-CB419FAB2BC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B2D439-AB43-4F2B-B295-32A457833C8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CA2B3D-ADF1-4B23-BEA4-3005677B5F54}">
      <dgm:prSet phldrT="[Text]" custT="1"/>
      <dgm:spPr>
        <a:ln w="63500">
          <a:solidFill>
            <a:schemeClr val="bg1"/>
          </a:solidFill>
        </a:ln>
      </dgm:spPr>
      <dgm:t>
        <a:bodyPr/>
        <a:lstStyle/>
        <a:p>
          <a:r>
            <a:rPr lang="en-US" sz="2000" b="1" u="sng" dirty="0" smtClean="0"/>
            <a:t>User-Defined</a:t>
          </a:r>
          <a:r>
            <a:rPr lang="en-US" sz="2000" dirty="0" smtClean="0"/>
            <a:t> visibility options  &amp; connected services</a:t>
          </a:r>
          <a:endParaRPr lang="en-US" sz="2000" dirty="0"/>
        </a:p>
      </dgm:t>
    </dgm:pt>
    <dgm:pt modelId="{D88DF6E3-DFAA-49D4-9C74-88942F1F9D63}" type="parTrans" cxnId="{50BDE088-009A-4326-A8B4-54C904410144}">
      <dgm:prSet/>
      <dgm:spPr/>
      <dgm:t>
        <a:bodyPr/>
        <a:lstStyle/>
        <a:p>
          <a:endParaRPr lang="en-US"/>
        </a:p>
      </dgm:t>
    </dgm:pt>
    <dgm:pt modelId="{425E3BB6-E6A6-45D2-B5E3-60492DD0F006}" type="sibTrans" cxnId="{50BDE088-009A-4326-A8B4-54C904410144}">
      <dgm:prSet/>
      <dgm:spPr/>
      <dgm:t>
        <a:bodyPr/>
        <a:lstStyle/>
        <a:p>
          <a:endParaRPr lang="en-US"/>
        </a:p>
      </dgm:t>
    </dgm:pt>
    <dgm:pt modelId="{4A0462E8-1294-4398-961E-2DEEAADCDF96}">
      <dgm:prSet phldrT="[Text]" custT="1"/>
      <dgm:spPr>
        <a:solidFill>
          <a:schemeClr val="accent1">
            <a:lumMod val="20000"/>
            <a:lumOff val="80000"/>
          </a:schemeClr>
        </a:solidFill>
        <a:ln w="63500">
          <a:solidFill>
            <a:schemeClr val="bg1"/>
          </a:solidFill>
        </a:ln>
      </dgm:spPr>
      <dgm:t>
        <a:bodyPr tIns="0" bIns="0" anchor="b" anchorCtr="1"/>
        <a:lstStyle/>
        <a:p>
          <a:r>
            <a:rPr lang="en-US" sz="2000" dirty="0" smtClean="0">
              <a:solidFill>
                <a:schemeClr val="tx1"/>
              </a:solidFill>
            </a:rPr>
            <a:t>Communities</a:t>
          </a:r>
        </a:p>
        <a:p>
          <a:r>
            <a:rPr lang="en-US" sz="2000" dirty="0" smtClean="0">
              <a:solidFill>
                <a:schemeClr val="tx1"/>
              </a:solidFill>
            </a:rPr>
            <a:t>(Q&amp;A, File Posting, Calendar &amp; Events)</a:t>
          </a:r>
          <a:endParaRPr lang="en-US" sz="2000" dirty="0">
            <a:solidFill>
              <a:schemeClr val="tx1"/>
            </a:solidFill>
          </a:endParaRPr>
        </a:p>
      </dgm:t>
    </dgm:pt>
    <dgm:pt modelId="{39EA4C63-A87C-4BB5-93E6-F5AB326F3D1B}" type="parTrans" cxnId="{543B14E4-A8E5-4F41-A708-AC230F986DC0}">
      <dgm:prSet/>
      <dgm:spPr/>
      <dgm:t>
        <a:bodyPr/>
        <a:lstStyle/>
        <a:p>
          <a:endParaRPr lang="en-US"/>
        </a:p>
      </dgm:t>
    </dgm:pt>
    <dgm:pt modelId="{C82871D2-96CC-42B4-A100-9DD46C7B285C}" type="sibTrans" cxnId="{543B14E4-A8E5-4F41-A708-AC230F986DC0}">
      <dgm:prSet/>
      <dgm:spPr/>
      <dgm:t>
        <a:bodyPr/>
        <a:lstStyle/>
        <a:p>
          <a:endParaRPr lang="en-US"/>
        </a:p>
      </dgm:t>
    </dgm:pt>
    <dgm:pt modelId="{323B69D9-A1FC-4DF2-BFF0-565497494AE9}">
      <dgm:prSet phldrT="[Text]" custT="1"/>
      <dgm:spPr>
        <a:solidFill>
          <a:schemeClr val="accent1">
            <a:lumMod val="20000"/>
            <a:lumOff val="80000"/>
          </a:schemeClr>
        </a:solidFill>
        <a:ln w="63500">
          <a:solidFill>
            <a:schemeClr val="bg1"/>
          </a:solidFill>
        </a:ln>
      </dgm:spPr>
      <dgm:t>
        <a:bodyPr anchor="ctr"/>
        <a:lstStyle/>
        <a:p>
          <a:endParaRPr lang="en-US" sz="2000" dirty="0" smtClean="0">
            <a:solidFill>
              <a:schemeClr val="tx1"/>
            </a:solidFill>
          </a:endParaRPr>
        </a:p>
        <a:p>
          <a:r>
            <a:rPr lang="en-US" sz="2000" dirty="0" smtClean="0">
              <a:solidFill>
                <a:schemeClr val="tx1"/>
              </a:solidFill>
            </a:rPr>
            <a:t>Library &amp; Research Groups</a:t>
          </a:r>
        </a:p>
        <a:p>
          <a:r>
            <a:rPr lang="en-US" sz="1200" dirty="0" smtClean="0">
              <a:solidFill>
                <a:schemeClr val="tx1"/>
              </a:solidFill>
            </a:rPr>
            <a:t>(Meta-Data, Search IEEE </a:t>
          </a:r>
          <a:r>
            <a:rPr lang="en-US" sz="1200" i="1" dirty="0" err="1" smtClean="0">
              <a:solidFill>
                <a:schemeClr val="tx1"/>
              </a:solidFill>
            </a:rPr>
            <a:t>Xplore</a:t>
          </a:r>
          <a:r>
            <a:rPr lang="en-US" sz="1200" i="1" dirty="0" smtClean="0">
              <a:solidFill>
                <a:schemeClr val="tx1"/>
              </a:solidFill>
            </a:rPr>
            <a:t>, MS Academic, Google Scholar</a:t>
          </a:r>
          <a:r>
            <a:rPr lang="en-US" sz="1200" dirty="0" smtClean="0">
              <a:solidFill>
                <a:schemeClr val="tx1"/>
              </a:solidFill>
            </a:rPr>
            <a:t>)</a:t>
          </a:r>
          <a:endParaRPr lang="en-US" sz="1200" dirty="0">
            <a:solidFill>
              <a:schemeClr val="tx1"/>
            </a:solidFill>
          </a:endParaRPr>
        </a:p>
      </dgm:t>
    </dgm:pt>
    <dgm:pt modelId="{74FC3DDA-0235-4E4A-9C37-23CF4FB61473}" type="parTrans" cxnId="{36800AF4-78B7-44E7-A2E3-B8F508594CB9}">
      <dgm:prSet/>
      <dgm:spPr/>
      <dgm:t>
        <a:bodyPr/>
        <a:lstStyle/>
        <a:p>
          <a:endParaRPr lang="en-US"/>
        </a:p>
      </dgm:t>
    </dgm:pt>
    <dgm:pt modelId="{2055B954-6835-4DCF-9A7A-46CB5BFEE5D1}" type="sibTrans" cxnId="{36800AF4-78B7-44E7-A2E3-B8F508594CB9}">
      <dgm:prSet/>
      <dgm:spPr/>
      <dgm:t>
        <a:bodyPr/>
        <a:lstStyle/>
        <a:p>
          <a:endParaRPr lang="en-US"/>
        </a:p>
      </dgm:t>
    </dgm:pt>
    <dgm:pt modelId="{604C06A5-C96B-4F4E-9BE3-66A827BE4656}">
      <dgm:prSet phldrT="[Text]" custT="1"/>
      <dgm:spPr>
        <a:solidFill>
          <a:schemeClr val="accent1">
            <a:lumMod val="20000"/>
            <a:lumOff val="80000"/>
          </a:schemeClr>
        </a:solidFill>
        <a:ln w="63500">
          <a:solidFill>
            <a:schemeClr val="bg1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Activities, Events &amp; Recommendations</a:t>
          </a:r>
          <a:endParaRPr lang="en-US" sz="2000" dirty="0">
            <a:solidFill>
              <a:schemeClr val="tx1"/>
            </a:solidFill>
          </a:endParaRPr>
        </a:p>
      </dgm:t>
    </dgm:pt>
    <dgm:pt modelId="{77A3475C-F680-4F57-883D-5ADB6973FF0D}" type="parTrans" cxnId="{1D1CC5AB-5F8D-4A81-A875-7222B1278481}">
      <dgm:prSet/>
      <dgm:spPr/>
      <dgm:t>
        <a:bodyPr/>
        <a:lstStyle/>
        <a:p>
          <a:endParaRPr lang="en-US"/>
        </a:p>
      </dgm:t>
    </dgm:pt>
    <dgm:pt modelId="{12695AB3-C9A5-4624-8216-91EDB1E56495}" type="sibTrans" cxnId="{1D1CC5AB-5F8D-4A81-A875-7222B1278481}">
      <dgm:prSet/>
      <dgm:spPr/>
      <dgm:t>
        <a:bodyPr/>
        <a:lstStyle/>
        <a:p>
          <a:endParaRPr lang="en-US"/>
        </a:p>
      </dgm:t>
    </dgm:pt>
    <dgm:pt modelId="{2F37F1E2-9F59-498A-A4CE-22DC5CC4BE43}">
      <dgm:prSet phldrT="[Text]" custT="1"/>
      <dgm:spPr>
        <a:solidFill>
          <a:schemeClr val="accent1">
            <a:lumMod val="20000"/>
            <a:lumOff val="80000"/>
          </a:schemeClr>
        </a:solidFill>
        <a:ln w="63500">
          <a:solidFill>
            <a:schemeClr val="bg1"/>
          </a:solidFill>
        </a:ln>
      </dgm:spPr>
      <dgm:t>
        <a:bodyPr tIns="731520" anchor="ctr" anchorCtr="1"/>
        <a:lstStyle/>
        <a:p>
          <a:r>
            <a:rPr lang="en-US" sz="2000" dirty="0" smtClean="0">
              <a:solidFill>
                <a:schemeClr val="tx1"/>
              </a:solidFill>
            </a:rPr>
            <a:t>People</a:t>
          </a:r>
        </a:p>
        <a:p>
          <a:r>
            <a:rPr lang="en-US" sz="2000" dirty="0" smtClean="0">
              <a:solidFill>
                <a:schemeClr val="tx1"/>
              </a:solidFill>
            </a:rPr>
            <a:t>(Profile, Interests &amp; Connections)</a:t>
          </a:r>
          <a:endParaRPr lang="en-US" sz="2000" dirty="0">
            <a:solidFill>
              <a:schemeClr val="tx1"/>
            </a:solidFill>
          </a:endParaRPr>
        </a:p>
      </dgm:t>
    </dgm:pt>
    <dgm:pt modelId="{8925CAD1-CA24-42F6-BC07-D84AB732D509}" type="sibTrans" cxnId="{8B546C7F-4352-4CF6-A618-EDF89946695B}">
      <dgm:prSet/>
      <dgm:spPr/>
      <dgm:t>
        <a:bodyPr/>
        <a:lstStyle/>
        <a:p>
          <a:endParaRPr lang="en-US"/>
        </a:p>
      </dgm:t>
    </dgm:pt>
    <dgm:pt modelId="{8551B08D-107C-45AB-99B7-4BA5531FA58E}" type="parTrans" cxnId="{8B546C7F-4352-4CF6-A618-EDF89946695B}">
      <dgm:prSet/>
      <dgm:spPr/>
      <dgm:t>
        <a:bodyPr/>
        <a:lstStyle/>
        <a:p>
          <a:endParaRPr lang="en-US"/>
        </a:p>
      </dgm:t>
    </dgm:pt>
    <dgm:pt modelId="{123DB1CE-6C3A-4FBF-A163-6E5100282BED}" type="pres">
      <dgm:prSet presAssocID="{73B2D439-AB43-4F2B-B295-32A457833C8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35B84C-B65C-4544-86BD-5623F79206B0}" type="pres">
      <dgm:prSet presAssocID="{73B2D439-AB43-4F2B-B295-32A457833C84}" presName="matrix" presStyleCnt="0"/>
      <dgm:spPr/>
      <dgm:t>
        <a:bodyPr/>
        <a:lstStyle/>
        <a:p>
          <a:endParaRPr lang="en-US"/>
        </a:p>
      </dgm:t>
    </dgm:pt>
    <dgm:pt modelId="{ED970613-A3ED-4FD3-A30D-C327328FC6CB}" type="pres">
      <dgm:prSet presAssocID="{73B2D439-AB43-4F2B-B295-32A457833C84}" presName="tile1" presStyleLbl="node1" presStyleIdx="0" presStyleCnt="4" custLinFactNeighborX="-98" custLinFactNeighborY="0"/>
      <dgm:spPr/>
      <dgm:t>
        <a:bodyPr/>
        <a:lstStyle/>
        <a:p>
          <a:endParaRPr lang="en-US"/>
        </a:p>
      </dgm:t>
    </dgm:pt>
    <dgm:pt modelId="{08C87EE9-1050-421A-9B82-FC547107C200}" type="pres">
      <dgm:prSet presAssocID="{73B2D439-AB43-4F2B-B295-32A457833C8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A455F-C135-4C37-99C1-DDF0E0D3626C}" type="pres">
      <dgm:prSet presAssocID="{73B2D439-AB43-4F2B-B295-32A457833C84}" presName="tile2" presStyleLbl="node1" presStyleIdx="1" presStyleCnt="4" custScaleY="99623"/>
      <dgm:spPr/>
      <dgm:t>
        <a:bodyPr/>
        <a:lstStyle/>
        <a:p>
          <a:endParaRPr lang="en-US"/>
        </a:p>
      </dgm:t>
    </dgm:pt>
    <dgm:pt modelId="{9281865A-1C6C-4433-9A04-9F55BD2FCD8F}" type="pres">
      <dgm:prSet presAssocID="{73B2D439-AB43-4F2B-B295-32A457833C8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F2061-AAAA-4812-9552-B81D16EEB376}" type="pres">
      <dgm:prSet presAssocID="{73B2D439-AB43-4F2B-B295-32A457833C84}" presName="tile3" presStyleLbl="node1" presStyleIdx="2" presStyleCnt="4"/>
      <dgm:spPr/>
      <dgm:t>
        <a:bodyPr/>
        <a:lstStyle/>
        <a:p>
          <a:endParaRPr lang="en-US"/>
        </a:p>
      </dgm:t>
    </dgm:pt>
    <dgm:pt modelId="{9245F811-B2C0-4A94-AA1F-4625380A5CA5}" type="pres">
      <dgm:prSet presAssocID="{73B2D439-AB43-4F2B-B295-32A457833C8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214BC-65FF-4737-8450-7055F459B1F2}" type="pres">
      <dgm:prSet presAssocID="{73B2D439-AB43-4F2B-B295-32A457833C84}" presName="tile4" presStyleLbl="node1" presStyleIdx="3" presStyleCnt="4" custLinFactNeighborX="1205"/>
      <dgm:spPr/>
      <dgm:t>
        <a:bodyPr/>
        <a:lstStyle/>
        <a:p>
          <a:endParaRPr lang="en-US"/>
        </a:p>
      </dgm:t>
    </dgm:pt>
    <dgm:pt modelId="{92D18AB7-A87B-4742-8127-79965F199663}" type="pres">
      <dgm:prSet presAssocID="{73B2D439-AB43-4F2B-B295-32A457833C8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F9445-002D-4316-BB2B-ABB2281864B7}" type="pres">
      <dgm:prSet presAssocID="{73B2D439-AB43-4F2B-B295-32A457833C84}" presName="centerTile" presStyleLbl="fgShp" presStyleIdx="0" presStyleCnt="1" custScaleX="140622" custScaleY="125784" custLinFactNeighborX="0" custLinFactNeighborY="1673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D1CC5AB-5F8D-4A81-A875-7222B1278481}" srcId="{89CA2B3D-ADF1-4B23-BEA4-3005677B5F54}" destId="{604C06A5-C96B-4F4E-9BE3-66A827BE4656}" srcOrd="3" destOrd="0" parTransId="{77A3475C-F680-4F57-883D-5ADB6973FF0D}" sibTransId="{12695AB3-C9A5-4624-8216-91EDB1E56495}"/>
    <dgm:cxn modelId="{36800AF4-78B7-44E7-A2E3-B8F508594CB9}" srcId="{89CA2B3D-ADF1-4B23-BEA4-3005677B5F54}" destId="{323B69D9-A1FC-4DF2-BFF0-565497494AE9}" srcOrd="2" destOrd="0" parTransId="{74FC3DDA-0235-4E4A-9C37-23CF4FB61473}" sibTransId="{2055B954-6835-4DCF-9A7A-46CB5BFEE5D1}"/>
    <dgm:cxn modelId="{543B14E4-A8E5-4F41-A708-AC230F986DC0}" srcId="{89CA2B3D-ADF1-4B23-BEA4-3005677B5F54}" destId="{4A0462E8-1294-4398-961E-2DEEAADCDF96}" srcOrd="0" destOrd="0" parTransId="{39EA4C63-A87C-4BB5-93E6-F5AB326F3D1B}" sibTransId="{C82871D2-96CC-42B4-A100-9DD46C7B285C}"/>
    <dgm:cxn modelId="{0B1BE7C3-DA57-41AF-8830-2922BC709417}" type="presOf" srcId="{4A0462E8-1294-4398-961E-2DEEAADCDF96}" destId="{08C87EE9-1050-421A-9B82-FC547107C200}" srcOrd="1" destOrd="0" presId="urn:microsoft.com/office/officeart/2005/8/layout/matrix1"/>
    <dgm:cxn modelId="{412B4B00-AEE9-4E35-9CAF-CB313CB71826}" type="presOf" srcId="{323B69D9-A1FC-4DF2-BFF0-565497494AE9}" destId="{9245F811-B2C0-4A94-AA1F-4625380A5CA5}" srcOrd="1" destOrd="0" presId="urn:microsoft.com/office/officeart/2005/8/layout/matrix1"/>
    <dgm:cxn modelId="{50BDE088-009A-4326-A8B4-54C904410144}" srcId="{73B2D439-AB43-4F2B-B295-32A457833C84}" destId="{89CA2B3D-ADF1-4B23-BEA4-3005677B5F54}" srcOrd="0" destOrd="0" parTransId="{D88DF6E3-DFAA-49D4-9C74-88942F1F9D63}" sibTransId="{425E3BB6-E6A6-45D2-B5E3-60492DD0F006}"/>
    <dgm:cxn modelId="{59960769-E429-4629-B6B7-79321024DA04}" type="presOf" srcId="{4A0462E8-1294-4398-961E-2DEEAADCDF96}" destId="{ED970613-A3ED-4FD3-A30D-C327328FC6CB}" srcOrd="0" destOrd="0" presId="urn:microsoft.com/office/officeart/2005/8/layout/matrix1"/>
    <dgm:cxn modelId="{6C53AEB1-A685-490B-B2BA-3C878F31322B}" type="presOf" srcId="{2F37F1E2-9F59-498A-A4CE-22DC5CC4BE43}" destId="{DE7A455F-C135-4C37-99C1-DDF0E0D3626C}" srcOrd="0" destOrd="0" presId="urn:microsoft.com/office/officeart/2005/8/layout/matrix1"/>
    <dgm:cxn modelId="{BDD2FE30-8486-4B17-922E-6CE96C0AD2E1}" type="presOf" srcId="{89CA2B3D-ADF1-4B23-BEA4-3005677B5F54}" destId="{8CFF9445-002D-4316-BB2B-ABB2281864B7}" srcOrd="0" destOrd="0" presId="urn:microsoft.com/office/officeart/2005/8/layout/matrix1"/>
    <dgm:cxn modelId="{909D5EB8-85F7-4686-B653-882282A4FA37}" type="presOf" srcId="{604C06A5-C96B-4F4E-9BE3-66A827BE4656}" destId="{92D18AB7-A87B-4742-8127-79965F199663}" srcOrd="1" destOrd="0" presId="urn:microsoft.com/office/officeart/2005/8/layout/matrix1"/>
    <dgm:cxn modelId="{E4B999DA-5DF1-4F13-A0EA-D767B4E6B9B5}" type="presOf" srcId="{2F37F1E2-9F59-498A-A4CE-22DC5CC4BE43}" destId="{9281865A-1C6C-4433-9A04-9F55BD2FCD8F}" srcOrd="1" destOrd="0" presId="urn:microsoft.com/office/officeart/2005/8/layout/matrix1"/>
    <dgm:cxn modelId="{771DC668-D144-4AF3-854C-8AFED52AEA3C}" type="presOf" srcId="{323B69D9-A1FC-4DF2-BFF0-565497494AE9}" destId="{034F2061-AAAA-4812-9552-B81D16EEB376}" srcOrd="0" destOrd="0" presId="urn:microsoft.com/office/officeart/2005/8/layout/matrix1"/>
    <dgm:cxn modelId="{8B546C7F-4352-4CF6-A618-EDF89946695B}" srcId="{89CA2B3D-ADF1-4B23-BEA4-3005677B5F54}" destId="{2F37F1E2-9F59-498A-A4CE-22DC5CC4BE43}" srcOrd="1" destOrd="0" parTransId="{8551B08D-107C-45AB-99B7-4BA5531FA58E}" sibTransId="{8925CAD1-CA24-42F6-BC07-D84AB732D509}"/>
    <dgm:cxn modelId="{7ADBB194-7474-403B-A637-2181BA27D458}" type="presOf" srcId="{604C06A5-C96B-4F4E-9BE3-66A827BE4656}" destId="{A68214BC-65FF-4737-8450-7055F459B1F2}" srcOrd="0" destOrd="0" presId="urn:microsoft.com/office/officeart/2005/8/layout/matrix1"/>
    <dgm:cxn modelId="{91065A6E-07CF-41FD-BB71-38B9C5CF9BFF}" type="presOf" srcId="{73B2D439-AB43-4F2B-B295-32A457833C84}" destId="{123DB1CE-6C3A-4FBF-A163-6E5100282BED}" srcOrd="0" destOrd="0" presId="urn:microsoft.com/office/officeart/2005/8/layout/matrix1"/>
    <dgm:cxn modelId="{7C2E3DCB-F20E-4712-A063-12D7117EDF4F}" type="presParOf" srcId="{123DB1CE-6C3A-4FBF-A163-6E5100282BED}" destId="{A435B84C-B65C-4544-86BD-5623F79206B0}" srcOrd="0" destOrd="0" presId="urn:microsoft.com/office/officeart/2005/8/layout/matrix1"/>
    <dgm:cxn modelId="{95487251-6BBF-4520-9949-6798AE90F4A9}" type="presParOf" srcId="{A435B84C-B65C-4544-86BD-5623F79206B0}" destId="{ED970613-A3ED-4FD3-A30D-C327328FC6CB}" srcOrd="0" destOrd="0" presId="urn:microsoft.com/office/officeart/2005/8/layout/matrix1"/>
    <dgm:cxn modelId="{90FB54C4-8CA0-4B4B-B12E-DA3812F139B3}" type="presParOf" srcId="{A435B84C-B65C-4544-86BD-5623F79206B0}" destId="{08C87EE9-1050-421A-9B82-FC547107C200}" srcOrd="1" destOrd="0" presId="urn:microsoft.com/office/officeart/2005/8/layout/matrix1"/>
    <dgm:cxn modelId="{0913D1D7-4D9F-4341-826A-DAD4225BC71E}" type="presParOf" srcId="{A435B84C-B65C-4544-86BD-5623F79206B0}" destId="{DE7A455F-C135-4C37-99C1-DDF0E0D3626C}" srcOrd="2" destOrd="0" presId="urn:microsoft.com/office/officeart/2005/8/layout/matrix1"/>
    <dgm:cxn modelId="{5CA0792E-AF8E-47C9-A394-64D471CA689B}" type="presParOf" srcId="{A435B84C-B65C-4544-86BD-5623F79206B0}" destId="{9281865A-1C6C-4433-9A04-9F55BD2FCD8F}" srcOrd="3" destOrd="0" presId="urn:microsoft.com/office/officeart/2005/8/layout/matrix1"/>
    <dgm:cxn modelId="{16E06566-3127-4A7F-9D07-E9F44AAC20D7}" type="presParOf" srcId="{A435B84C-B65C-4544-86BD-5623F79206B0}" destId="{034F2061-AAAA-4812-9552-B81D16EEB376}" srcOrd="4" destOrd="0" presId="urn:microsoft.com/office/officeart/2005/8/layout/matrix1"/>
    <dgm:cxn modelId="{5A27AEB6-CDFA-4275-9DFE-23A968C6B2A8}" type="presParOf" srcId="{A435B84C-B65C-4544-86BD-5623F79206B0}" destId="{9245F811-B2C0-4A94-AA1F-4625380A5CA5}" srcOrd="5" destOrd="0" presId="urn:microsoft.com/office/officeart/2005/8/layout/matrix1"/>
    <dgm:cxn modelId="{897F268A-5E7C-4B4A-885E-930D6DC5331F}" type="presParOf" srcId="{A435B84C-B65C-4544-86BD-5623F79206B0}" destId="{A68214BC-65FF-4737-8450-7055F459B1F2}" srcOrd="6" destOrd="0" presId="urn:microsoft.com/office/officeart/2005/8/layout/matrix1"/>
    <dgm:cxn modelId="{4573DEF9-57DC-4635-A221-117446C7D731}" type="presParOf" srcId="{A435B84C-B65C-4544-86BD-5623F79206B0}" destId="{92D18AB7-A87B-4742-8127-79965F199663}" srcOrd="7" destOrd="0" presId="urn:microsoft.com/office/officeart/2005/8/layout/matrix1"/>
    <dgm:cxn modelId="{25B2E96E-5923-4AFA-86EC-83E3673BA97C}" type="presParOf" srcId="{123DB1CE-6C3A-4FBF-A163-6E5100282BED}" destId="{8CFF9445-002D-4316-BB2B-ABB2281864B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D45BDF-E89F-4767-A153-3F7D3C733949}" type="doc">
      <dgm:prSet loTypeId="urn:microsoft.com/office/officeart/2009/layout/CircleArrow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ECAD83-E8F3-4752-8E9B-DF91E3D7DBC1}">
      <dgm:prSet phldrT="[Text]"/>
      <dgm:spPr/>
      <dgm:t>
        <a:bodyPr/>
        <a:lstStyle/>
        <a:p>
          <a:r>
            <a:rPr lang="en-US" dirty="0" smtClean="0"/>
            <a:t>Awareness</a:t>
          </a:r>
          <a:endParaRPr lang="en-US" dirty="0"/>
        </a:p>
      </dgm:t>
    </dgm:pt>
    <dgm:pt modelId="{60F1AC16-E863-46A2-ACFE-57177B8BAD05}" type="parTrans" cxnId="{A1F4B31F-2AD7-49F8-9689-5E854976757D}">
      <dgm:prSet/>
      <dgm:spPr/>
      <dgm:t>
        <a:bodyPr/>
        <a:lstStyle/>
        <a:p>
          <a:endParaRPr lang="en-US"/>
        </a:p>
      </dgm:t>
    </dgm:pt>
    <dgm:pt modelId="{729BC554-F6FF-4C8A-B7A1-F7A76AAD0C9F}" type="sibTrans" cxnId="{A1F4B31F-2AD7-49F8-9689-5E854976757D}">
      <dgm:prSet/>
      <dgm:spPr/>
      <dgm:t>
        <a:bodyPr/>
        <a:lstStyle/>
        <a:p>
          <a:endParaRPr lang="en-US"/>
        </a:p>
      </dgm:t>
    </dgm:pt>
    <dgm:pt modelId="{DD3E7306-F7F2-4274-8B96-14E35B7C91F3}">
      <dgm:prSet phldrT="[Text]"/>
      <dgm:spPr/>
      <dgm:t>
        <a:bodyPr/>
        <a:lstStyle/>
        <a:p>
          <a:r>
            <a:rPr lang="en-US" dirty="0" smtClean="0"/>
            <a:t>Interest</a:t>
          </a:r>
          <a:endParaRPr lang="en-US" dirty="0"/>
        </a:p>
      </dgm:t>
    </dgm:pt>
    <dgm:pt modelId="{6C62D3E3-473A-470B-9F68-0F42CCC863BF}" type="parTrans" cxnId="{78EB067A-F4CD-4B80-8AD1-B66A158F812B}">
      <dgm:prSet/>
      <dgm:spPr/>
      <dgm:t>
        <a:bodyPr/>
        <a:lstStyle/>
        <a:p>
          <a:endParaRPr lang="en-US"/>
        </a:p>
      </dgm:t>
    </dgm:pt>
    <dgm:pt modelId="{99052014-08C9-486C-8275-9D7E50C87309}" type="sibTrans" cxnId="{78EB067A-F4CD-4B80-8AD1-B66A158F812B}">
      <dgm:prSet/>
      <dgm:spPr/>
      <dgm:t>
        <a:bodyPr/>
        <a:lstStyle/>
        <a:p>
          <a:endParaRPr lang="en-US"/>
        </a:p>
      </dgm:t>
    </dgm:pt>
    <dgm:pt modelId="{752A0060-3F5D-4A59-872B-94DA046C4CBD}">
      <dgm:prSet phldrT="[Text]"/>
      <dgm:spPr/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567A6727-AF85-402C-90AD-28A86FE3FEE1}" type="parTrans" cxnId="{BCE3F541-60BD-4F18-B2E7-2258CE56A695}">
      <dgm:prSet/>
      <dgm:spPr/>
      <dgm:t>
        <a:bodyPr/>
        <a:lstStyle/>
        <a:p>
          <a:endParaRPr lang="en-US"/>
        </a:p>
      </dgm:t>
    </dgm:pt>
    <dgm:pt modelId="{A09D1A67-5A3D-438C-9997-00CC167849D4}" type="sibTrans" cxnId="{BCE3F541-60BD-4F18-B2E7-2258CE56A695}">
      <dgm:prSet/>
      <dgm:spPr/>
      <dgm:t>
        <a:bodyPr/>
        <a:lstStyle/>
        <a:p>
          <a:endParaRPr lang="en-US"/>
        </a:p>
      </dgm:t>
    </dgm:pt>
    <dgm:pt modelId="{CEFB5179-0E4E-4473-A3B8-B4E9A8C17F0A}" type="pres">
      <dgm:prSet presAssocID="{FCD45BDF-E89F-4767-A153-3F7D3C73394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FA7A749-4142-4944-B2EC-B0152B3E4914}" type="pres">
      <dgm:prSet presAssocID="{2FECAD83-E8F3-4752-8E9B-DF91E3D7DBC1}" presName="Accent1" presStyleCnt="0"/>
      <dgm:spPr/>
    </dgm:pt>
    <dgm:pt modelId="{FA4D2111-757D-4F9A-85BD-84DFC92BCC30}" type="pres">
      <dgm:prSet presAssocID="{2FECAD83-E8F3-4752-8E9B-DF91E3D7DBC1}" presName="Accent" presStyleLbl="node1" presStyleIdx="0" presStyleCnt="3" custLinFactNeighborX="-2922"/>
      <dgm:spPr/>
    </dgm:pt>
    <dgm:pt modelId="{F9364981-E82A-4DC7-874B-2F403BB0F8EC}" type="pres">
      <dgm:prSet presAssocID="{2FECAD83-E8F3-4752-8E9B-DF91E3D7DBC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11599-9349-4D58-86C2-ADCE861401CB}" type="pres">
      <dgm:prSet presAssocID="{DD3E7306-F7F2-4274-8B96-14E35B7C91F3}" presName="Accent2" presStyleCnt="0"/>
      <dgm:spPr/>
    </dgm:pt>
    <dgm:pt modelId="{95B1FC7D-0CB8-4A60-994D-F9D8A89E7B0F}" type="pres">
      <dgm:prSet presAssocID="{DD3E7306-F7F2-4274-8B96-14E35B7C91F3}" presName="Accent" presStyleLbl="node1" presStyleIdx="1" presStyleCnt="3"/>
      <dgm:spPr/>
    </dgm:pt>
    <dgm:pt modelId="{1D9B0BD4-6BC7-457F-89B0-9B90E6449535}" type="pres">
      <dgm:prSet presAssocID="{DD3E7306-F7F2-4274-8B96-14E35B7C91F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B8CCD-F6A9-440C-B652-7F0817FC97C1}" type="pres">
      <dgm:prSet presAssocID="{752A0060-3F5D-4A59-872B-94DA046C4CBD}" presName="Accent3" presStyleCnt="0"/>
      <dgm:spPr/>
    </dgm:pt>
    <dgm:pt modelId="{B66DD126-C229-4129-8AF5-06AA4108738A}" type="pres">
      <dgm:prSet presAssocID="{752A0060-3F5D-4A59-872B-94DA046C4CBD}" presName="Accent" presStyleLbl="node1" presStyleIdx="2" presStyleCnt="3"/>
      <dgm:spPr/>
    </dgm:pt>
    <dgm:pt modelId="{05C83073-D431-489C-8AE5-287AE2488779}" type="pres">
      <dgm:prSet presAssocID="{752A0060-3F5D-4A59-872B-94DA046C4CB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90EF3C-282F-4D39-8C37-A6510B472A8A}" type="presOf" srcId="{DD3E7306-F7F2-4274-8B96-14E35B7C91F3}" destId="{1D9B0BD4-6BC7-457F-89B0-9B90E6449535}" srcOrd="0" destOrd="0" presId="urn:microsoft.com/office/officeart/2009/layout/CircleArrowProcess"/>
    <dgm:cxn modelId="{3D8955C4-A6BA-49BD-BFF1-6A8247A79957}" type="presOf" srcId="{2FECAD83-E8F3-4752-8E9B-DF91E3D7DBC1}" destId="{F9364981-E82A-4DC7-874B-2F403BB0F8EC}" srcOrd="0" destOrd="0" presId="urn:microsoft.com/office/officeart/2009/layout/CircleArrowProcess"/>
    <dgm:cxn modelId="{592D1842-BA4E-4374-875D-F81037FB454A}" type="presOf" srcId="{752A0060-3F5D-4A59-872B-94DA046C4CBD}" destId="{05C83073-D431-489C-8AE5-287AE2488779}" srcOrd="0" destOrd="0" presId="urn:microsoft.com/office/officeart/2009/layout/CircleArrowProcess"/>
    <dgm:cxn modelId="{BCE3F541-60BD-4F18-B2E7-2258CE56A695}" srcId="{FCD45BDF-E89F-4767-A153-3F7D3C733949}" destId="{752A0060-3F5D-4A59-872B-94DA046C4CBD}" srcOrd="2" destOrd="0" parTransId="{567A6727-AF85-402C-90AD-28A86FE3FEE1}" sibTransId="{A09D1A67-5A3D-438C-9997-00CC167849D4}"/>
    <dgm:cxn modelId="{78EB067A-F4CD-4B80-8AD1-B66A158F812B}" srcId="{FCD45BDF-E89F-4767-A153-3F7D3C733949}" destId="{DD3E7306-F7F2-4274-8B96-14E35B7C91F3}" srcOrd="1" destOrd="0" parTransId="{6C62D3E3-473A-470B-9F68-0F42CCC863BF}" sibTransId="{99052014-08C9-486C-8275-9D7E50C87309}"/>
    <dgm:cxn modelId="{0C8D5376-EFC7-4442-A384-7108692CC205}" type="presOf" srcId="{FCD45BDF-E89F-4767-A153-3F7D3C733949}" destId="{CEFB5179-0E4E-4473-A3B8-B4E9A8C17F0A}" srcOrd="0" destOrd="0" presId="urn:microsoft.com/office/officeart/2009/layout/CircleArrowProcess"/>
    <dgm:cxn modelId="{A1F4B31F-2AD7-49F8-9689-5E854976757D}" srcId="{FCD45BDF-E89F-4767-A153-3F7D3C733949}" destId="{2FECAD83-E8F3-4752-8E9B-DF91E3D7DBC1}" srcOrd="0" destOrd="0" parTransId="{60F1AC16-E863-46A2-ACFE-57177B8BAD05}" sibTransId="{729BC554-F6FF-4C8A-B7A1-F7A76AAD0C9F}"/>
    <dgm:cxn modelId="{E7B26CC9-9B96-4F9E-8549-FC1E69E76B97}" type="presParOf" srcId="{CEFB5179-0E4E-4473-A3B8-B4E9A8C17F0A}" destId="{3FA7A749-4142-4944-B2EC-B0152B3E4914}" srcOrd="0" destOrd="0" presId="urn:microsoft.com/office/officeart/2009/layout/CircleArrowProcess"/>
    <dgm:cxn modelId="{F7ED80B5-0C0D-49A3-B27E-E04558C7E1D7}" type="presParOf" srcId="{3FA7A749-4142-4944-B2EC-B0152B3E4914}" destId="{FA4D2111-757D-4F9A-85BD-84DFC92BCC30}" srcOrd="0" destOrd="0" presId="urn:microsoft.com/office/officeart/2009/layout/CircleArrowProcess"/>
    <dgm:cxn modelId="{B20E1363-20C9-46EC-90DF-10D1F9901072}" type="presParOf" srcId="{CEFB5179-0E4E-4473-A3B8-B4E9A8C17F0A}" destId="{F9364981-E82A-4DC7-874B-2F403BB0F8EC}" srcOrd="1" destOrd="0" presId="urn:microsoft.com/office/officeart/2009/layout/CircleArrowProcess"/>
    <dgm:cxn modelId="{44B188C7-A9F1-4724-BE9A-AC72F065CC1F}" type="presParOf" srcId="{CEFB5179-0E4E-4473-A3B8-B4E9A8C17F0A}" destId="{38911599-9349-4D58-86C2-ADCE861401CB}" srcOrd="2" destOrd="0" presId="urn:microsoft.com/office/officeart/2009/layout/CircleArrowProcess"/>
    <dgm:cxn modelId="{03F8FEBD-C258-4CB6-A761-8369E903687A}" type="presParOf" srcId="{38911599-9349-4D58-86C2-ADCE861401CB}" destId="{95B1FC7D-0CB8-4A60-994D-F9D8A89E7B0F}" srcOrd="0" destOrd="0" presId="urn:microsoft.com/office/officeart/2009/layout/CircleArrowProcess"/>
    <dgm:cxn modelId="{A7E4F8E1-3069-426A-9211-8747F8777FFF}" type="presParOf" srcId="{CEFB5179-0E4E-4473-A3B8-B4E9A8C17F0A}" destId="{1D9B0BD4-6BC7-457F-89B0-9B90E6449535}" srcOrd="3" destOrd="0" presId="urn:microsoft.com/office/officeart/2009/layout/CircleArrowProcess"/>
    <dgm:cxn modelId="{4CABBCBF-B3A1-45CC-9593-E3D4CF72EF74}" type="presParOf" srcId="{CEFB5179-0E4E-4473-A3B8-B4E9A8C17F0A}" destId="{8E0B8CCD-F6A9-440C-B652-7F0817FC97C1}" srcOrd="4" destOrd="0" presId="urn:microsoft.com/office/officeart/2009/layout/CircleArrowProcess"/>
    <dgm:cxn modelId="{BB8A9D44-B55D-42C2-87C8-51F5E93813AB}" type="presParOf" srcId="{8E0B8CCD-F6A9-440C-B652-7F0817FC97C1}" destId="{B66DD126-C229-4129-8AF5-06AA4108738A}" srcOrd="0" destOrd="0" presId="urn:microsoft.com/office/officeart/2009/layout/CircleArrowProcess"/>
    <dgm:cxn modelId="{CDC1F155-3A16-45D4-B830-D48D2B0DEAA0}" type="presParOf" srcId="{CEFB5179-0E4E-4473-A3B8-B4E9A8C17F0A}" destId="{05C83073-D431-489C-8AE5-287AE248877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977BD5-61A5-4274-9840-549CDD84861B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CA433D5-931E-4E54-97E4-E6977356044E}">
      <dgm:prSet phldrT="[Text]"/>
      <dgm:spPr>
        <a:solidFill>
          <a:schemeClr val="accent1"/>
        </a:solidFill>
      </dgm:spPr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Community Landing Page</a:t>
          </a:r>
          <a:endParaRPr lang="en-US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4C2AFC-F0B2-4748-AFA1-254738FF5B04}" type="parTrans" cxnId="{AB4CDA69-3135-4AFC-A020-2A09AE76AD8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C9D2D1-3075-46BA-B887-022E3398B67F}" type="sibTrans" cxnId="{AB4CDA69-3135-4AFC-A020-2A09AE76AD8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B4A64-9249-4D0F-ADA3-C1160F29434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Calendar / Events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3CE9D-6EC4-4EBA-B132-314D98069698}" type="parTrans" cxnId="{4F823CF5-2CB3-4CE3-8FC7-699D745929EE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72F799-1AC6-46B9-884B-5B83159F2DA0}" type="sibTrans" cxnId="{4F823CF5-2CB3-4CE3-8FC7-699D745929E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ADB23A-08FA-4972-9D0F-7FD87BFB25C8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Q&amp;A</a:t>
          </a:r>
        </a:p>
      </dgm:t>
    </dgm:pt>
    <dgm:pt modelId="{1B9994A6-51AB-433F-B44C-ADF9CD43DE0D}" type="parTrans" cxnId="{1C2DE28D-7B16-48C2-8EF9-382727ADCBB2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6A430-BBFF-40CC-99CF-C2BC465D3D35}" type="sibTrans" cxnId="{1C2DE28D-7B16-48C2-8EF9-382727ADCB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DDEB3-6C43-4E85-823D-AABC9A32D66F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File Postings</a:t>
          </a:r>
        </a:p>
      </dgm:t>
    </dgm:pt>
    <dgm:pt modelId="{95F1FCE4-4D26-4348-AA35-A548AAADDC0A}" type="parTrans" cxnId="{8A4AD5DD-A87E-4C3D-91AD-E9AE3B3B83C3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3BA0B3-B0EB-4DF5-A180-7433E822FC1D}" type="sibTrans" cxnId="{8A4AD5DD-A87E-4C3D-91AD-E9AE3B3B83C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1C6B71-497C-4594-A7B2-27EE3DD199A7}">
      <dgm:prSet phldrT="[Text]"/>
      <dgm:spPr>
        <a:solidFill>
          <a:schemeClr val="bg1">
            <a:lumMod val="65000"/>
          </a:schemeClr>
        </a:solidFill>
        <a:ln w="19050">
          <a:solidFill>
            <a:schemeClr val="tx2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Extended Experience (G+ / Google)</a:t>
          </a:r>
        </a:p>
      </dgm:t>
    </dgm:pt>
    <dgm:pt modelId="{6ACF91FD-76D4-4010-A89C-9D454096B635}" type="parTrans" cxnId="{9FDEC77B-D58E-44B4-ACE8-2857E787B201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B88D76-04EB-478F-889E-10C9458C870F}" type="sibTrans" cxnId="{9FDEC77B-D58E-44B4-ACE8-2857E787B20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908686-A0F1-4B51-A698-848BDBE15BD6}">
      <dgm:prSet phldrT="[Text]"/>
      <dgm:spPr>
        <a:solidFill>
          <a:schemeClr val="bg1">
            <a:lumMod val="6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invitation mgt</a:t>
          </a:r>
        </a:p>
      </dgm:t>
    </dgm:pt>
    <dgm:pt modelId="{8EAC62DA-693D-46AD-9C93-01EC13ABC98A}" type="parTrans" cxnId="{C0D09E22-867B-4328-B150-BAD17FAA34C8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7BC34-D4AC-4D5F-9A02-3AD2857BDD59}" type="sibTrans" cxnId="{C0D09E22-867B-4328-B150-BAD17FAA34C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E3A2EE-FD6E-4482-AFB6-497AB5EA6F4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Advertising</a:t>
          </a:r>
        </a:p>
      </dgm:t>
    </dgm:pt>
    <dgm:pt modelId="{5E14FF5C-1D06-4160-8625-28C7D1327E93}" type="parTrans" cxnId="{3EA9228F-E76C-4C3A-AD88-CE797B82813C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3E5490-BCC1-4D7C-A28A-7B23367313F1}" type="sibTrans" cxnId="{3EA9228F-E76C-4C3A-AD88-CE797B82813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76300D-5895-477F-83B1-1D8396B17362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Participants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7D7E44-CC99-4B01-96D8-3706E85F580D}" type="parTrans" cxnId="{AD2B9827-AC48-4A84-A3F8-71B393130B8B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F10689-F4D7-4FBE-813B-59366553C3AA}" type="sibTrans" cxnId="{AD2B9827-AC48-4A84-A3F8-71B393130B8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53620B-3B79-4EB4-B64C-8A44B3CF5B17}">
      <dgm:prSet phldrT="[Text]"/>
      <dgm:spPr>
        <a:noFill/>
        <a:ln>
          <a:noFill/>
        </a:ln>
      </dgm:spPr>
      <dgm:t>
        <a:bodyPr/>
        <a:lstStyle/>
        <a:p>
          <a:endParaRPr lang="en-US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B1837C-D17F-47F0-933A-B43A0DCD6C51}" type="sibTrans" cxnId="{5C51E372-7473-4E6A-9885-7AD5E5D89F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1F561-7E73-480B-A8C2-405D85FE3283}" type="parTrans" cxnId="{5C51E372-7473-4E6A-9885-7AD5E5D89F64}">
      <dgm:prSet/>
      <dgm:spPr>
        <a:ln>
          <a:noFill/>
          <a:prstDash val="sysDash"/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8CF2ED-0822-4346-B308-1EE8C852D105}">
      <dgm:prSet phldrT="[Text]"/>
      <dgm:spPr>
        <a:solidFill>
          <a:schemeClr val="bg1">
            <a:lumMod val="6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Participants</a:t>
          </a:r>
        </a:p>
      </dgm:t>
    </dgm:pt>
    <dgm:pt modelId="{FE98D30C-A223-4A27-B5A1-A94970A9D9AC}" type="parTrans" cxnId="{2A53CB13-8488-45A0-B923-E4DD062A7BC5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29813DCB-61ED-4D96-9918-068BE0EC4DBA}" type="sibTrans" cxnId="{2A53CB13-8488-45A0-B923-E4DD062A7BC5}">
      <dgm:prSet/>
      <dgm:spPr/>
      <dgm:t>
        <a:bodyPr/>
        <a:lstStyle/>
        <a:p>
          <a:endParaRPr lang="en-US"/>
        </a:p>
      </dgm:t>
    </dgm:pt>
    <dgm:pt modelId="{ECFEB20A-27A5-4248-97F0-745815A429A8}">
      <dgm:prSet phldrT="[Text]"/>
      <dgm:spPr>
        <a:solidFill>
          <a:schemeClr val="bg1">
            <a:lumMod val="6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Discussion Strings</a:t>
          </a:r>
        </a:p>
      </dgm:t>
    </dgm:pt>
    <dgm:pt modelId="{1864E69B-8DA0-4D7D-BE85-10DFE2754BCF}" type="parTrans" cxnId="{AA2D330C-A98F-437D-BDF9-D8FE6FC9E243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D4ECB0FF-CEBE-4281-BDD4-7F16ED46838E}" type="sibTrans" cxnId="{AA2D330C-A98F-437D-BDF9-D8FE6FC9E243}">
      <dgm:prSet/>
      <dgm:spPr/>
      <dgm:t>
        <a:bodyPr/>
        <a:lstStyle/>
        <a:p>
          <a:endParaRPr lang="en-US"/>
        </a:p>
      </dgm:t>
    </dgm:pt>
    <dgm:pt modelId="{5CD5E75E-108F-4F3E-8866-C74ED78292FE}">
      <dgm:prSet phldrT="[Text]"/>
      <dgm:spPr>
        <a:solidFill>
          <a:schemeClr val="bg1">
            <a:lumMod val="6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Video chat</a:t>
          </a:r>
        </a:p>
      </dgm:t>
    </dgm:pt>
    <dgm:pt modelId="{49DB1199-B718-4D9D-8B9D-F5ECAD7F1982}" type="parTrans" cxnId="{F6BE5391-FB65-4B6B-926F-EA571D096DF2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74DC419-FEA9-43C8-B8CE-DDDAAA4A6478}" type="sibTrans" cxnId="{F6BE5391-FB65-4B6B-926F-EA571D096DF2}">
      <dgm:prSet/>
      <dgm:spPr/>
      <dgm:t>
        <a:bodyPr/>
        <a:lstStyle/>
        <a:p>
          <a:endParaRPr lang="en-US"/>
        </a:p>
      </dgm:t>
    </dgm:pt>
    <dgm:pt modelId="{566DFEDB-3453-4E8E-993E-A1DDC2B3736D}">
      <dgm:prSet phldrT="[Text]"/>
      <dgm:spPr>
        <a:solidFill>
          <a:schemeClr val="bg1">
            <a:lumMod val="6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Messaging</a:t>
          </a:r>
        </a:p>
      </dgm:t>
    </dgm:pt>
    <dgm:pt modelId="{E5FF1538-0438-4B64-890C-6D51266E8707}" type="parTrans" cxnId="{9409A2DC-2DE4-4201-AC24-69C34030704A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232AF701-4CB0-412F-8C71-D300B532E9FA}" type="sibTrans" cxnId="{9409A2DC-2DE4-4201-AC24-69C34030704A}">
      <dgm:prSet/>
      <dgm:spPr/>
      <dgm:t>
        <a:bodyPr/>
        <a:lstStyle/>
        <a:p>
          <a:endParaRPr lang="en-US"/>
        </a:p>
      </dgm:t>
    </dgm:pt>
    <dgm:pt modelId="{61E3239B-0C6F-4AAB-94C7-D3769B4D242B}">
      <dgm:prSet phldrT="[Text]"/>
      <dgm:spPr>
        <a:solidFill>
          <a:schemeClr val="bg1">
            <a:lumMod val="6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Polling</a:t>
          </a:r>
        </a:p>
      </dgm:t>
    </dgm:pt>
    <dgm:pt modelId="{1D0B97BA-1C64-43B6-8025-B8E1FC7724B3}" type="parTrans" cxnId="{E1E9D19D-300B-46A0-8CE2-8FAA2B0CF86E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78CE1DAA-C605-4E2D-8A67-3E0E10F55B86}" type="sibTrans" cxnId="{E1E9D19D-300B-46A0-8CE2-8FAA2B0CF86E}">
      <dgm:prSet/>
      <dgm:spPr/>
      <dgm:t>
        <a:bodyPr/>
        <a:lstStyle/>
        <a:p>
          <a:endParaRPr lang="en-US"/>
        </a:p>
      </dgm:t>
    </dgm:pt>
    <dgm:pt modelId="{447F4DE8-6666-431B-AA46-BCF7A996A7AB}" type="pres">
      <dgm:prSet presAssocID="{FA977BD5-61A5-4274-9840-549CDD84861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BFA71A-5309-4F4F-A644-FB1CF6868310}" type="pres">
      <dgm:prSet presAssocID="{DCA433D5-931E-4E54-97E4-E6977356044E}" presName="root1" presStyleCnt="0"/>
      <dgm:spPr/>
    </dgm:pt>
    <dgm:pt modelId="{E824E81E-0979-4951-9DC2-0F206AFCED08}" type="pres">
      <dgm:prSet presAssocID="{DCA433D5-931E-4E54-97E4-E6977356044E}" presName="LevelOneTextNode" presStyleLbl="node0" presStyleIdx="0" presStyleCnt="1" custScaleX="191820" custScaleY="78557" custLinFactNeighborX="-9827" custLinFactNeighborY="459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8B01B2-0425-44AC-B6C3-5F9BD4512707}" type="pres">
      <dgm:prSet presAssocID="{DCA433D5-931E-4E54-97E4-E6977356044E}" presName="level2hierChild" presStyleCnt="0"/>
      <dgm:spPr/>
    </dgm:pt>
    <dgm:pt modelId="{99168D45-E073-4177-955F-5CCF7307EAA8}" type="pres">
      <dgm:prSet presAssocID="{A27D7E44-CC99-4B01-96D8-3706E85F580D}" presName="conn2-1" presStyleLbl="parChTrans1D2" presStyleIdx="0" presStyleCnt="7"/>
      <dgm:spPr/>
      <dgm:t>
        <a:bodyPr/>
        <a:lstStyle/>
        <a:p>
          <a:endParaRPr lang="en-US"/>
        </a:p>
      </dgm:t>
    </dgm:pt>
    <dgm:pt modelId="{63BD3779-E545-4F36-A9E9-72946EBA2724}" type="pres">
      <dgm:prSet presAssocID="{A27D7E44-CC99-4B01-96D8-3706E85F580D}" presName="connTx" presStyleLbl="parChTrans1D2" presStyleIdx="0" presStyleCnt="7"/>
      <dgm:spPr/>
      <dgm:t>
        <a:bodyPr/>
        <a:lstStyle/>
        <a:p>
          <a:endParaRPr lang="en-US"/>
        </a:p>
      </dgm:t>
    </dgm:pt>
    <dgm:pt modelId="{74A6491A-2A59-48DE-9F59-EF539E4F938D}" type="pres">
      <dgm:prSet presAssocID="{FF76300D-5895-477F-83B1-1D8396B17362}" presName="root2" presStyleCnt="0"/>
      <dgm:spPr/>
    </dgm:pt>
    <dgm:pt modelId="{F3784C26-CA5D-41CD-9F3F-66AB71FDD7CB}" type="pres">
      <dgm:prSet presAssocID="{FF76300D-5895-477F-83B1-1D8396B17362}" presName="LevelTwoTextNode" presStyleLbl="node2" presStyleIdx="0" presStyleCnt="7" custLinFactNeighborX="-2350" custLinFactNeighborY="145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E99E57-C133-4269-9ADD-9B37179F6E9E}" type="pres">
      <dgm:prSet presAssocID="{FF76300D-5895-477F-83B1-1D8396B17362}" presName="level3hierChild" presStyleCnt="0"/>
      <dgm:spPr/>
    </dgm:pt>
    <dgm:pt modelId="{10EF9A86-1E79-469E-83C1-C3000409037A}" type="pres">
      <dgm:prSet presAssocID="{1DF3CE9D-6EC4-4EBA-B132-314D98069698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FF943D3A-BCF3-4A88-89DC-895679E9B42D}" type="pres">
      <dgm:prSet presAssocID="{1DF3CE9D-6EC4-4EBA-B132-314D98069698}" presName="connTx" presStyleLbl="parChTrans1D2" presStyleIdx="1" presStyleCnt="7"/>
      <dgm:spPr/>
      <dgm:t>
        <a:bodyPr/>
        <a:lstStyle/>
        <a:p>
          <a:endParaRPr lang="en-US"/>
        </a:p>
      </dgm:t>
    </dgm:pt>
    <dgm:pt modelId="{7D3620DA-2A23-4110-923C-74C2E07618BA}" type="pres">
      <dgm:prSet presAssocID="{650B4A64-9249-4D0F-ADA3-C1160F29434B}" presName="root2" presStyleCnt="0"/>
      <dgm:spPr/>
    </dgm:pt>
    <dgm:pt modelId="{4ADF3742-5618-442B-B5DA-8710ACD0E434}" type="pres">
      <dgm:prSet presAssocID="{650B4A64-9249-4D0F-ADA3-C1160F29434B}" presName="LevelTwoTextNode" presStyleLbl="node2" presStyleIdx="1" presStyleCnt="7" custLinFactY="32394" custLinFactNeighborX="-150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C5E4B9-9600-48BA-8AE8-961F91E49CBB}" type="pres">
      <dgm:prSet presAssocID="{650B4A64-9249-4D0F-ADA3-C1160F29434B}" presName="level3hierChild" presStyleCnt="0"/>
      <dgm:spPr/>
    </dgm:pt>
    <dgm:pt modelId="{DC1976DA-BDA4-4855-A379-8EA8990F9099}" type="pres">
      <dgm:prSet presAssocID="{1B9994A6-51AB-433F-B44C-ADF9CD43DE0D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F52309A1-A5EA-4813-92F0-9D283C6416AB}" type="pres">
      <dgm:prSet presAssocID="{1B9994A6-51AB-433F-B44C-ADF9CD43DE0D}" presName="connTx" presStyleLbl="parChTrans1D2" presStyleIdx="2" presStyleCnt="7"/>
      <dgm:spPr/>
      <dgm:t>
        <a:bodyPr/>
        <a:lstStyle/>
        <a:p>
          <a:endParaRPr lang="en-US"/>
        </a:p>
      </dgm:t>
    </dgm:pt>
    <dgm:pt modelId="{84EC8F95-1BA9-4F76-87CB-8F72ACF063DD}" type="pres">
      <dgm:prSet presAssocID="{7EADB23A-08FA-4972-9D0F-7FD87BFB25C8}" presName="root2" presStyleCnt="0"/>
      <dgm:spPr/>
    </dgm:pt>
    <dgm:pt modelId="{5E12E36A-A00F-421E-AC69-D8CF566B26C7}" type="pres">
      <dgm:prSet presAssocID="{7EADB23A-08FA-4972-9D0F-7FD87BFB25C8}" presName="LevelTwoTextNode" presStyleLbl="node2" presStyleIdx="2" presStyleCnt="7" custLinFactY="29215" custLinFactNeighborX="-106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B11966-6EE0-4ABB-99A2-9B317CCAE01E}" type="pres">
      <dgm:prSet presAssocID="{7EADB23A-08FA-4972-9D0F-7FD87BFB25C8}" presName="level3hierChild" presStyleCnt="0"/>
      <dgm:spPr/>
    </dgm:pt>
    <dgm:pt modelId="{2A8FDB4A-F1DF-40D3-AAB9-7FB6A1064EEB}" type="pres">
      <dgm:prSet presAssocID="{95F1FCE4-4D26-4348-AA35-A548AAADDC0A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1D66256B-DF68-47C1-8032-3387F1621CC8}" type="pres">
      <dgm:prSet presAssocID="{95F1FCE4-4D26-4348-AA35-A548AAADDC0A}" presName="connTx" presStyleLbl="parChTrans1D2" presStyleIdx="3" presStyleCnt="7"/>
      <dgm:spPr/>
      <dgm:t>
        <a:bodyPr/>
        <a:lstStyle/>
        <a:p>
          <a:endParaRPr lang="en-US"/>
        </a:p>
      </dgm:t>
    </dgm:pt>
    <dgm:pt modelId="{4F4AD405-B0AC-4014-AADF-E110802DE64B}" type="pres">
      <dgm:prSet presAssocID="{3B0DDEB3-6C43-4E85-823D-AABC9A32D66F}" presName="root2" presStyleCnt="0"/>
      <dgm:spPr/>
    </dgm:pt>
    <dgm:pt modelId="{CE705E95-4616-465D-856E-079897C62C34}" type="pres">
      <dgm:prSet presAssocID="{3B0DDEB3-6C43-4E85-823D-AABC9A32D66F}" presName="LevelTwoTextNode" presStyleLbl="node2" presStyleIdx="3" presStyleCnt="7" custLinFactY="27021" custLinFactNeighborX="19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1B2EC-B6A5-4724-B55C-4B7B310D3DD7}" type="pres">
      <dgm:prSet presAssocID="{3B0DDEB3-6C43-4E85-823D-AABC9A32D66F}" presName="level3hierChild" presStyleCnt="0"/>
      <dgm:spPr/>
    </dgm:pt>
    <dgm:pt modelId="{E66431A8-59E1-45FB-B671-47D0C519CFBA}" type="pres">
      <dgm:prSet presAssocID="{5E14FF5C-1D06-4160-8625-28C7D1327E93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A66D1E2C-6605-44D4-ABC6-6DEE8122BFAF}" type="pres">
      <dgm:prSet presAssocID="{5E14FF5C-1D06-4160-8625-28C7D1327E93}" presName="connTx" presStyleLbl="parChTrans1D2" presStyleIdx="4" presStyleCnt="7"/>
      <dgm:spPr/>
      <dgm:t>
        <a:bodyPr/>
        <a:lstStyle/>
        <a:p>
          <a:endParaRPr lang="en-US"/>
        </a:p>
      </dgm:t>
    </dgm:pt>
    <dgm:pt modelId="{C58B67CC-DD3A-4511-BBE2-3E78542325E8}" type="pres">
      <dgm:prSet presAssocID="{BCE3A2EE-FD6E-4482-AFB6-497AB5EA6F40}" presName="root2" presStyleCnt="0"/>
      <dgm:spPr/>
    </dgm:pt>
    <dgm:pt modelId="{76624DEC-6E30-4423-8BF9-C19B6DA1139D}" type="pres">
      <dgm:prSet presAssocID="{BCE3A2EE-FD6E-4482-AFB6-497AB5EA6F40}" presName="LevelTwoTextNode" presStyleLbl="node2" presStyleIdx="4" presStyleCnt="7" custLinFactY="2042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9C90F0-9A92-4369-B324-45F608F6D996}" type="pres">
      <dgm:prSet presAssocID="{BCE3A2EE-FD6E-4482-AFB6-497AB5EA6F40}" presName="level3hierChild" presStyleCnt="0"/>
      <dgm:spPr/>
    </dgm:pt>
    <dgm:pt modelId="{CBB89D96-9AAA-4F3B-914A-736F839FB1D1}" type="pres">
      <dgm:prSet presAssocID="{7E21F561-7E73-480B-A8C2-405D85FE3283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E9ABB300-8583-4D99-ACB4-6605E850986E}" type="pres">
      <dgm:prSet presAssocID="{7E21F561-7E73-480B-A8C2-405D85FE3283}" presName="connTx" presStyleLbl="parChTrans1D2" presStyleIdx="5" presStyleCnt="7"/>
      <dgm:spPr/>
      <dgm:t>
        <a:bodyPr/>
        <a:lstStyle/>
        <a:p>
          <a:endParaRPr lang="en-US"/>
        </a:p>
      </dgm:t>
    </dgm:pt>
    <dgm:pt modelId="{365FE578-400E-4FC9-B067-9B568C0B49FB}" type="pres">
      <dgm:prSet presAssocID="{5353620B-3B79-4EB4-B64C-8A44B3CF5B17}" presName="root2" presStyleCnt="0"/>
      <dgm:spPr/>
    </dgm:pt>
    <dgm:pt modelId="{60A1AEF6-B2F5-43EB-8C5B-287C4ABF65F1}" type="pres">
      <dgm:prSet presAssocID="{5353620B-3B79-4EB4-B64C-8A44B3CF5B17}" presName="LevelTwoTextNode" presStyleLbl="node2" presStyleIdx="5" presStyleCnt="7" custLinFactY="50002" custLinFactNeighborX="-332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3B6762-0843-47B7-BF1E-E0F82AFE1D7C}" type="pres">
      <dgm:prSet presAssocID="{5353620B-3B79-4EB4-B64C-8A44B3CF5B17}" presName="level3hierChild" presStyleCnt="0"/>
      <dgm:spPr/>
    </dgm:pt>
    <dgm:pt modelId="{25AA4863-1EF0-4E07-B48E-022536C7C288}" type="pres">
      <dgm:prSet presAssocID="{6ACF91FD-76D4-4010-A89C-9D454096B635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9E82CAD0-5F10-47C2-B30C-E9B6AABF2479}" type="pres">
      <dgm:prSet presAssocID="{6ACF91FD-76D4-4010-A89C-9D454096B635}" presName="connTx" presStyleLbl="parChTrans1D2" presStyleIdx="6" presStyleCnt="7"/>
      <dgm:spPr/>
      <dgm:t>
        <a:bodyPr/>
        <a:lstStyle/>
        <a:p>
          <a:endParaRPr lang="en-US"/>
        </a:p>
      </dgm:t>
    </dgm:pt>
    <dgm:pt modelId="{BD472BEE-5AA4-4533-A5FB-B5C462F9AA90}" type="pres">
      <dgm:prSet presAssocID="{FF1C6B71-497C-4594-A7B2-27EE3DD199A7}" presName="root2" presStyleCnt="0"/>
      <dgm:spPr/>
    </dgm:pt>
    <dgm:pt modelId="{6285D59F-FF28-446F-950C-38DEB9F14CB7}" type="pres">
      <dgm:prSet presAssocID="{FF1C6B71-497C-4594-A7B2-27EE3DD199A7}" presName="LevelTwoTextNode" presStyleLbl="node2" presStyleIdx="6" presStyleCnt="7" custLinFactY="-300000" custLinFactNeighborX="-2240" custLinFactNeighborY="-3159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6EFC4-AAD6-4A38-85FB-45ACEDF88A1B}" type="pres">
      <dgm:prSet presAssocID="{FF1C6B71-497C-4594-A7B2-27EE3DD199A7}" presName="level3hierChild" presStyleCnt="0"/>
      <dgm:spPr/>
    </dgm:pt>
    <dgm:pt modelId="{448A3C8F-C6CE-480F-9EBE-60CCD2BD706F}" type="pres">
      <dgm:prSet presAssocID="{8EAC62DA-693D-46AD-9C93-01EC13ABC98A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00DA92F3-DE24-4082-AC6B-C083316FF5F8}" type="pres">
      <dgm:prSet presAssocID="{8EAC62DA-693D-46AD-9C93-01EC13ABC98A}" presName="connTx" presStyleLbl="parChTrans1D3" presStyleIdx="0" presStyleCnt="6"/>
      <dgm:spPr/>
      <dgm:t>
        <a:bodyPr/>
        <a:lstStyle/>
        <a:p>
          <a:endParaRPr lang="en-US"/>
        </a:p>
      </dgm:t>
    </dgm:pt>
    <dgm:pt modelId="{6B6D1554-0842-494E-994C-70C01643D312}" type="pres">
      <dgm:prSet presAssocID="{59908686-A0F1-4B51-A698-848BDBE15BD6}" presName="root2" presStyleCnt="0"/>
      <dgm:spPr/>
    </dgm:pt>
    <dgm:pt modelId="{B28D449D-970D-498B-A91A-ADCD413DB1F3}" type="pres">
      <dgm:prSet presAssocID="{59908686-A0F1-4B51-A698-848BDBE15BD6}" presName="LevelTwoTextNode" presStyleLbl="node3" presStyleIdx="0" presStyleCnt="6" custLinFactY="-200000" custLinFactNeighborX="1939" custLinFactNeighborY="-216683">
        <dgm:presLayoutVars>
          <dgm:chPref val="3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  <dgm:pt modelId="{BFA8856C-D440-44F6-B444-8AEC78941F3A}" type="pres">
      <dgm:prSet presAssocID="{59908686-A0F1-4B51-A698-848BDBE15BD6}" presName="level3hierChild" presStyleCnt="0"/>
      <dgm:spPr/>
    </dgm:pt>
    <dgm:pt modelId="{D024D1FD-2E73-45D1-992B-70E1F762DDCB}" type="pres">
      <dgm:prSet presAssocID="{FE98D30C-A223-4A27-B5A1-A94970A9D9AC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DF61FFB5-7F7B-4917-AE8B-9000EF01C1FA}" type="pres">
      <dgm:prSet presAssocID="{FE98D30C-A223-4A27-B5A1-A94970A9D9AC}" presName="connTx" presStyleLbl="parChTrans1D3" presStyleIdx="1" presStyleCnt="6"/>
      <dgm:spPr/>
      <dgm:t>
        <a:bodyPr/>
        <a:lstStyle/>
        <a:p>
          <a:endParaRPr lang="en-US"/>
        </a:p>
      </dgm:t>
    </dgm:pt>
    <dgm:pt modelId="{254DF2D5-B64F-4495-B060-5240E0F72EB7}" type="pres">
      <dgm:prSet presAssocID="{958CF2ED-0822-4346-B308-1EE8C852D105}" presName="root2" presStyleCnt="0"/>
      <dgm:spPr/>
    </dgm:pt>
    <dgm:pt modelId="{DA5ACD96-9D33-4220-A129-B64AADB6A710}" type="pres">
      <dgm:prSet presAssocID="{958CF2ED-0822-4346-B308-1EE8C852D105}" presName="LevelTwoTextNode" presStyleLbl="node3" presStyleIdx="1" presStyleCnt="6" custLinFactY="-200000" custLinFactNeighborX="1939" custLinFactNeighborY="-2080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F83949-B8CC-4136-B819-5736780EF798}" type="pres">
      <dgm:prSet presAssocID="{958CF2ED-0822-4346-B308-1EE8C852D105}" presName="level3hierChild" presStyleCnt="0"/>
      <dgm:spPr/>
    </dgm:pt>
    <dgm:pt modelId="{0145295D-30C2-4845-9E38-5D0D09202984}" type="pres">
      <dgm:prSet presAssocID="{1864E69B-8DA0-4D7D-BE85-10DFE2754BCF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A88935F3-C2C0-4703-B097-9167123E8EC8}" type="pres">
      <dgm:prSet presAssocID="{1864E69B-8DA0-4D7D-BE85-10DFE2754BCF}" presName="connTx" presStyleLbl="parChTrans1D3" presStyleIdx="2" presStyleCnt="6"/>
      <dgm:spPr/>
      <dgm:t>
        <a:bodyPr/>
        <a:lstStyle/>
        <a:p>
          <a:endParaRPr lang="en-US"/>
        </a:p>
      </dgm:t>
    </dgm:pt>
    <dgm:pt modelId="{2E217DED-4F38-4F59-900F-D0EF53FC77AD}" type="pres">
      <dgm:prSet presAssocID="{ECFEB20A-27A5-4248-97F0-745815A429A8}" presName="root2" presStyleCnt="0"/>
      <dgm:spPr/>
    </dgm:pt>
    <dgm:pt modelId="{EAC456F0-8CD6-48B3-A3A6-6BD8F6BF9632}" type="pres">
      <dgm:prSet presAssocID="{ECFEB20A-27A5-4248-97F0-745815A429A8}" presName="LevelTwoTextNode" presStyleLbl="node3" presStyleIdx="2" presStyleCnt="6" custLinFactY="-186950" custLinFactNeighborX="1939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99B051-4948-4E99-B984-263B01A332C1}" type="pres">
      <dgm:prSet presAssocID="{ECFEB20A-27A5-4248-97F0-745815A429A8}" presName="level3hierChild" presStyleCnt="0"/>
      <dgm:spPr/>
    </dgm:pt>
    <dgm:pt modelId="{FBC26260-40B7-4F2A-928F-87DDD0B3DFA6}" type="pres">
      <dgm:prSet presAssocID="{49DB1199-B718-4D9D-8B9D-F5ECAD7F1982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6BBDA493-9882-47E2-959F-E170D74615CF}" type="pres">
      <dgm:prSet presAssocID="{49DB1199-B718-4D9D-8B9D-F5ECAD7F1982}" presName="connTx" presStyleLbl="parChTrans1D3" presStyleIdx="3" presStyleCnt="6"/>
      <dgm:spPr/>
      <dgm:t>
        <a:bodyPr/>
        <a:lstStyle/>
        <a:p>
          <a:endParaRPr lang="en-US"/>
        </a:p>
      </dgm:t>
    </dgm:pt>
    <dgm:pt modelId="{D79992DC-4F65-4405-99E9-AC83F861998A}" type="pres">
      <dgm:prSet presAssocID="{5CD5E75E-108F-4F3E-8866-C74ED78292FE}" presName="root2" presStyleCnt="0"/>
      <dgm:spPr/>
    </dgm:pt>
    <dgm:pt modelId="{67FFB5B2-398B-4B4B-A14E-AF03B56992C5}" type="pres">
      <dgm:prSet presAssocID="{5CD5E75E-108F-4F3E-8866-C74ED78292FE}" presName="LevelTwoTextNode" presStyleLbl="node3" presStyleIdx="3" presStyleCnt="6" custLinFactY="-176074" custLinFactNeighborX="1939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8CDDA7-B106-4E3C-90FD-3422CB1A1A79}" type="pres">
      <dgm:prSet presAssocID="{5CD5E75E-108F-4F3E-8866-C74ED78292FE}" presName="level3hierChild" presStyleCnt="0"/>
      <dgm:spPr/>
    </dgm:pt>
    <dgm:pt modelId="{748A507E-9D9E-4E3D-BF70-0E17EBF77EB9}" type="pres">
      <dgm:prSet presAssocID="{E5FF1538-0438-4B64-890C-6D51266E8707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22208C4A-C834-4442-AA75-7D3CFBD55641}" type="pres">
      <dgm:prSet presAssocID="{E5FF1538-0438-4B64-890C-6D51266E8707}" presName="connTx" presStyleLbl="parChTrans1D3" presStyleIdx="4" presStyleCnt="6"/>
      <dgm:spPr/>
      <dgm:t>
        <a:bodyPr/>
        <a:lstStyle/>
        <a:p>
          <a:endParaRPr lang="en-US"/>
        </a:p>
      </dgm:t>
    </dgm:pt>
    <dgm:pt modelId="{AF8AAA00-BB3F-429B-B524-7774D183FA98}" type="pres">
      <dgm:prSet presAssocID="{566DFEDB-3453-4E8E-993E-A1DDC2B3736D}" presName="root2" presStyleCnt="0"/>
      <dgm:spPr/>
    </dgm:pt>
    <dgm:pt modelId="{7F2908A4-5679-4EA1-9E36-1BCD7A2C09E4}" type="pres">
      <dgm:prSet presAssocID="{566DFEDB-3453-4E8E-993E-A1DDC2B3736D}" presName="LevelTwoTextNode" presStyleLbl="node3" presStyleIdx="4" presStyleCnt="6" custLinFactY="-164943" custLinFactNeighborX="1939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B304B7-BEF3-4E7F-B7C0-AB74C0379C51}" type="pres">
      <dgm:prSet presAssocID="{566DFEDB-3453-4E8E-993E-A1DDC2B3736D}" presName="level3hierChild" presStyleCnt="0"/>
      <dgm:spPr/>
    </dgm:pt>
    <dgm:pt modelId="{9EBEDFD3-9A3B-4AE0-ACDB-47A8688A72A5}" type="pres">
      <dgm:prSet presAssocID="{1D0B97BA-1C64-43B6-8025-B8E1FC7724B3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3AC159EF-15D2-4751-9347-E26E62B653E4}" type="pres">
      <dgm:prSet presAssocID="{1D0B97BA-1C64-43B6-8025-B8E1FC7724B3}" presName="connTx" presStyleLbl="parChTrans1D3" presStyleIdx="5" presStyleCnt="6"/>
      <dgm:spPr/>
      <dgm:t>
        <a:bodyPr/>
        <a:lstStyle/>
        <a:p>
          <a:endParaRPr lang="en-US"/>
        </a:p>
      </dgm:t>
    </dgm:pt>
    <dgm:pt modelId="{01A367E8-09EF-4440-B1E1-79F964677BA5}" type="pres">
      <dgm:prSet presAssocID="{61E3239B-0C6F-4AAB-94C7-D3769B4D242B}" presName="root2" presStyleCnt="0"/>
      <dgm:spPr/>
    </dgm:pt>
    <dgm:pt modelId="{717CCAF3-35A7-4A09-9876-F73C1ED6C215}" type="pres">
      <dgm:prSet presAssocID="{61E3239B-0C6F-4AAB-94C7-D3769B4D242B}" presName="LevelTwoTextNode" presStyleLbl="node3" presStyleIdx="5" presStyleCnt="6" custLinFactY="-154770" custLinFactNeighborX="1939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8BC5B7-3175-49BD-8AD7-19AEBBD10B88}" type="pres">
      <dgm:prSet presAssocID="{61E3239B-0C6F-4AAB-94C7-D3769B4D242B}" presName="level3hierChild" presStyleCnt="0"/>
      <dgm:spPr/>
    </dgm:pt>
  </dgm:ptLst>
  <dgm:cxnLst>
    <dgm:cxn modelId="{FFA824A7-801C-4E69-BCB8-EB303C15A6CE}" type="presOf" srcId="{FF76300D-5895-477F-83B1-1D8396B17362}" destId="{F3784C26-CA5D-41CD-9F3F-66AB71FDD7CB}" srcOrd="0" destOrd="0" presId="urn:microsoft.com/office/officeart/2008/layout/HorizontalMultiLevelHierarchy"/>
    <dgm:cxn modelId="{E20F21EA-9DC3-4A8E-B322-F97B932FFE15}" type="presOf" srcId="{1DF3CE9D-6EC4-4EBA-B132-314D98069698}" destId="{10EF9A86-1E79-469E-83C1-C3000409037A}" srcOrd="0" destOrd="0" presId="urn:microsoft.com/office/officeart/2008/layout/HorizontalMultiLevelHierarchy"/>
    <dgm:cxn modelId="{96206DB3-E11F-4C44-A46A-FA28BEB1AA47}" type="presOf" srcId="{1D0B97BA-1C64-43B6-8025-B8E1FC7724B3}" destId="{3AC159EF-15D2-4751-9347-E26E62B653E4}" srcOrd="1" destOrd="0" presId="urn:microsoft.com/office/officeart/2008/layout/HorizontalMultiLevelHierarchy"/>
    <dgm:cxn modelId="{0BAC31D0-FEE2-418B-BA74-997143250194}" type="presOf" srcId="{A27D7E44-CC99-4B01-96D8-3706E85F580D}" destId="{99168D45-E073-4177-955F-5CCF7307EAA8}" srcOrd="0" destOrd="0" presId="urn:microsoft.com/office/officeart/2008/layout/HorizontalMultiLevelHierarchy"/>
    <dgm:cxn modelId="{DB2F39B5-3F88-408B-AD6E-B0F98E0B9B73}" type="presOf" srcId="{8EAC62DA-693D-46AD-9C93-01EC13ABC98A}" destId="{00DA92F3-DE24-4082-AC6B-C083316FF5F8}" srcOrd="1" destOrd="0" presId="urn:microsoft.com/office/officeart/2008/layout/HorizontalMultiLevelHierarchy"/>
    <dgm:cxn modelId="{3EA9228F-E76C-4C3A-AD88-CE797B82813C}" srcId="{DCA433D5-931E-4E54-97E4-E6977356044E}" destId="{BCE3A2EE-FD6E-4482-AFB6-497AB5EA6F40}" srcOrd="4" destOrd="0" parTransId="{5E14FF5C-1D06-4160-8625-28C7D1327E93}" sibTransId="{DB3E5490-BCC1-4D7C-A28A-7B23367313F1}"/>
    <dgm:cxn modelId="{9409A2DC-2DE4-4201-AC24-69C34030704A}" srcId="{FF1C6B71-497C-4594-A7B2-27EE3DD199A7}" destId="{566DFEDB-3453-4E8E-993E-A1DDC2B3736D}" srcOrd="4" destOrd="0" parTransId="{E5FF1538-0438-4B64-890C-6D51266E8707}" sibTransId="{232AF701-4CB0-412F-8C71-D300B532E9FA}"/>
    <dgm:cxn modelId="{AC2C6926-3B8F-4C7F-90A3-D4F568AF4D0A}" type="presOf" srcId="{A27D7E44-CC99-4B01-96D8-3706E85F580D}" destId="{63BD3779-E545-4F36-A9E9-72946EBA2724}" srcOrd="1" destOrd="0" presId="urn:microsoft.com/office/officeart/2008/layout/HorizontalMultiLevelHierarchy"/>
    <dgm:cxn modelId="{4B746048-CDB9-4E09-BEDA-43B35044FD42}" type="presOf" srcId="{566DFEDB-3453-4E8E-993E-A1DDC2B3736D}" destId="{7F2908A4-5679-4EA1-9E36-1BCD7A2C09E4}" srcOrd="0" destOrd="0" presId="urn:microsoft.com/office/officeart/2008/layout/HorizontalMultiLevelHierarchy"/>
    <dgm:cxn modelId="{AB4CDA69-3135-4AFC-A020-2A09AE76AD82}" srcId="{FA977BD5-61A5-4274-9840-549CDD84861B}" destId="{DCA433D5-931E-4E54-97E4-E6977356044E}" srcOrd="0" destOrd="0" parTransId="{274C2AFC-F0B2-4748-AFA1-254738FF5B04}" sibTransId="{8AC9D2D1-3075-46BA-B887-022E3398B67F}"/>
    <dgm:cxn modelId="{AD2B9827-AC48-4A84-A3F8-71B393130B8B}" srcId="{DCA433D5-931E-4E54-97E4-E6977356044E}" destId="{FF76300D-5895-477F-83B1-1D8396B17362}" srcOrd="0" destOrd="0" parTransId="{A27D7E44-CC99-4B01-96D8-3706E85F580D}" sibTransId="{73F10689-F4D7-4FBE-813B-59366553C3AA}"/>
    <dgm:cxn modelId="{3FBDB6E4-C2F9-4B42-B671-4249107961A2}" type="presOf" srcId="{1864E69B-8DA0-4D7D-BE85-10DFE2754BCF}" destId="{0145295D-30C2-4845-9E38-5D0D09202984}" srcOrd="0" destOrd="0" presId="urn:microsoft.com/office/officeart/2008/layout/HorizontalMultiLevelHierarchy"/>
    <dgm:cxn modelId="{A2B0916F-F567-4A00-958F-49EAC9760C57}" type="presOf" srcId="{958CF2ED-0822-4346-B308-1EE8C852D105}" destId="{DA5ACD96-9D33-4220-A129-B64AADB6A710}" srcOrd="0" destOrd="0" presId="urn:microsoft.com/office/officeart/2008/layout/HorizontalMultiLevelHierarchy"/>
    <dgm:cxn modelId="{35F28B61-631A-4A8F-A19B-59457A55CF1C}" type="presOf" srcId="{E5FF1538-0438-4B64-890C-6D51266E8707}" destId="{22208C4A-C834-4442-AA75-7D3CFBD55641}" srcOrd="1" destOrd="0" presId="urn:microsoft.com/office/officeart/2008/layout/HorizontalMultiLevelHierarchy"/>
    <dgm:cxn modelId="{40B3DAC0-C4F5-48AD-9194-DD837745268B}" type="presOf" srcId="{59908686-A0F1-4B51-A698-848BDBE15BD6}" destId="{B28D449D-970D-498B-A91A-ADCD413DB1F3}" srcOrd="0" destOrd="0" presId="urn:microsoft.com/office/officeart/2008/layout/HorizontalMultiLevelHierarchy"/>
    <dgm:cxn modelId="{9FDEC77B-D58E-44B4-ACE8-2857E787B201}" srcId="{DCA433D5-931E-4E54-97E4-E6977356044E}" destId="{FF1C6B71-497C-4594-A7B2-27EE3DD199A7}" srcOrd="6" destOrd="0" parTransId="{6ACF91FD-76D4-4010-A89C-9D454096B635}" sibTransId="{8BB88D76-04EB-478F-889E-10C9458C870F}"/>
    <dgm:cxn modelId="{313CA00C-EC60-4C24-A7DF-1B85E0655179}" type="presOf" srcId="{7E21F561-7E73-480B-A8C2-405D85FE3283}" destId="{CBB89D96-9AAA-4F3B-914A-736F839FB1D1}" srcOrd="0" destOrd="0" presId="urn:microsoft.com/office/officeart/2008/layout/HorizontalMultiLevelHierarchy"/>
    <dgm:cxn modelId="{B7DB3F0C-69CD-4BD5-939A-DEA4121B07BF}" type="presOf" srcId="{1864E69B-8DA0-4D7D-BE85-10DFE2754BCF}" destId="{A88935F3-C2C0-4703-B097-9167123E8EC8}" srcOrd="1" destOrd="0" presId="urn:microsoft.com/office/officeart/2008/layout/HorizontalMultiLevelHierarchy"/>
    <dgm:cxn modelId="{65F685A6-EA09-4E1E-9CB8-1F9475DFC0B8}" type="presOf" srcId="{DCA433D5-931E-4E54-97E4-E6977356044E}" destId="{E824E81E-0979-4951-9DC2-0F206AFCED08}" srcOrd="0" destOrd="0" presId="urn:microsoft.com/office/officeart/2008/layout/HorizontalMultiLevelHierarchy"/>
    <dgm:cxn modelId="{F6BE5391-FB65-4B6B-926F-EA571D096DF2}" srcId="{FF1C6B71-497C-4594-A7B2-27EE3DD199A7}" destId="{5CD5E75E-108F-4F3E-8866-C74ED78292FE}" srcOrd="3" destOrd="0" parTransId="{49DB1199-B718-4D9D-8B9D-F5ECAD7F1982}" sibTransId="{874DC419-FEA9-43C8-B8CE-DDDAAA4A6478}"/>
    <dgm:cxn modelId="{62A65312-8E6C-45D2-8EFC-B7B0415821EC}" type="presOf" srcId="{6ACF91FD-76D4-4010-A89C-9D454096B635}" destId="{25AA4863-1EF0-4E07-B48E-022536C7C288}" srcOrd="0" destOrd="0" presId="urn:microsoft.com/office/officeart/2008/layout/HorizontalMultiLevelHierarchy"/>
    <dgm:cxn modelId="{EADD56B7-7E2E-465B-871A-E667C973CE2E}" type="presOf" srcId="{5E14FF5C-1D06-4160-8625-28C7D1327E93}" destId="{A66D1E2C-6605-44D4-ABC6-6DEE8122BFAF}" srcOrd="1" destOrd="0" presId="urn:microsoft.com/office/officeart/2008/layout/HorizontalMultiLevelHierarchy"/>
    <dgm:cxn modelId="{E1E9D19D-300B-46A0-8CE2-8FAA2B0CF86E}" srcId="{FF1C6B71-497C-4594-A7B2-27EE3DD199A7}" destId="{61E3239B-0C6F-4AAB-94C7-D3769B4D242B}" srcOrd="5" destOrd="0" parTransId="{1D0B97BA-1C64-43B6-8025-B8E1FC7724B3}" sibTransId="{78CE1DAA-C605-4E2D-8A67-3E0E10F55B86}"/>
    <dgm:cxn modelId="{5B12735C-7482-48B2-B057-D9CFDBE0D912}" type="presOf" srcId="{49DB1199-B718-4D9D-8B9D-F5ECAD7F1982}" destId="{FBC26260-40B7-4F2A-928F-87DDD0B3DFA6}" srcOrd="0" destOrd="0" presId="urn:microsoft.com/office/officeart/2008/layout/HorizontalMultiLevelHierarchy"/>
    <dgm:cxn modelId="{6D626B0D-033B-4F55-9327-BF8768308249}" type="presOf" srcId="{49DB1199-B718-4D9D-8B9D-F5ECAD7F1982}" destId="{6BBDA493-9882-47E2-959F-E170D74615CF}" srcOrd="1" destOrd="0" presId="urn:microsoft.com/office/officeart/2008/layout/HorizontalMultiLevelHierarchy"/>
    <dgm:cxn modelId="{F9D52D94-EB1D-4E1D-AF1C-52D255FAB63E}" type="presOf" srcId="{6ACF91FD-76D4-4010-A89C-9D454096B635}" destId="{9E82CAD0-5F10-47C2-B30C-E9B6AABF2479}" srcOrd="1" destOrd="0" presId="urn:microsoft.com/office/officeart/2008/layout/HorizontalMultiLevelHierarchy"/>
    <dgm:cxn modelId="{098E6285-8670-4F29-9402-1DA5D92C8D17}" type="presOf" srcId="{FE98D30C-A223-4A27-B5A1-A94970A9D9AC}" destId="{D024D1FD-2E73-45D1-992B-70E1F762DDCB}" srcOrd="0" destOrd="0" presId="urn:microsoft.com/office/officeart/2008/layout/HorizontalMultiLevelHierarchy"/>
    <dgm:cxn modelId="{C4CFE61A-E081-4058-ACBA-43A5CEBC16FC}" type="presOf" srcId="{61E3239B-0C6F-4AAB-94C7-D3769B4D242B}" destId="{717CCAF3-35A7-4A09-9876-F73C1ED6C215}" srcOrd="0" destOrd="0" presId="urn:microsoft.com/office/officeart/2008/layout/HorizontalMultiLevelHierarchy"/>
    <dgm:cxn modelId="{5DA66146-75FD-4293-84FF-5AA5B21D0756}" type="presOf" srcId="{1DF3CE9D-6EC4-4EBA-B132-314D98069698}" destId="{FF943D3A-BCF3-4A88-89DC-895679E9B42D}" srcOrd="1" destOrd="0" presId="urn:microsoft.com/office/officeart/2008/layout/HorizontalMultiLevelHierarchy"/>
    <dgm:cxn modelId="{8A4AD5DD-A87E-4C3D-91AD-E9AE3B3B83C3}" srcId="{DCA433D5-931E-4E54-97E4-E6977356044E}" destId="{3B0DDEB3-6C43-4E85-823D-AABC9A32D66F}" srcOrd="3" destOrd="0" parTransId="{95F1FCE4-4D26-4348-AA35-A548AAADDC0A}" sibTransId="{D03BA0B3-B0EB-4DF5-A180-7433E822FC1D}"/>
    <dgm:cxn modelId="{F63B4BDD-364E-41DB-839E-D6392877227F}" type="presOf" srcId="{ECFEB20A-27A5-4248-97F0-745815A429A8}" destId="{EAC456F0-8CD6-48B3-A3A6-6BD8F6BF9632}" srcOrd="0" destOrd="0" presId="urn:microsoft.com/office/officeart/2008/layout/HorizontalMultiLevelHierarchy"/>
    <dgm:cxn modelId="{AA2D330C-A98F-437D-BDF9-D8FE6FC9E243}" srcId="{FF1C6B71-497C-4594-A7B2-27EE3DD199A7}" destId="{ECFEB20A-27A5-4248-97F0-745815A429A8}" srcOrd="2" destOrd="0" parTransId="{1864E69B-8DA0-4D7D-BE85-10DFE2754BCF}" sibTransId="{D4ECB0FF-CEBE-4281-BDD4-7F16ED46838E}"/>
    <dgm:cxn modelId="{52A0CD85-D676-4F05-8373-63A83DD32A2A}" type="presOf" srcId="{7EADB23A-08FA-4972-9D0F-7FD87BFB25C8}" destId="{5E12E36A-A00F-421E-AC69-D8CF566B26C7}" srcOrd="0" destOrd="0" presId="urn:microsoft.com/office/officeart/2008/layout/HorizontalMultiLevelHierarchy"/>
    <dgm:cxn modelId="{5C51E372-7473-4E6A-9885-7AD5E5D89F64}" srcId="{DCA433D5-931E-4E54-97E4-E6977356044E}" destId="{5353620B-3B79-4EB4-B64C-8A44B3CF5B17}" srcOrd="5" destOrd="0" parTransId="{7E21F561-7E73-480B-A8C2-405D85FE3283}" sibTransId="{67B1837C-D17F-47F0-933A-B43A0DCD6C51}"/>
    <dgm:cxn modelId="{1C2DE28D-7B16-48C2-8EF9-382727ADCBB2}" srcId="{DCA433D5-931E-4E54-97E4-E6977356044E}" destId="{7EADB23A-08FA-4972-9D0F-7FD87BFB25C8}" srcOrd="2" destOrd="0" parTransId="{1B9994A6-51AB-433F-B44C-ADF9CD43DE0D}" sibTransId="{C6C6A430-BBFF-40CC-99CF-C2BC465D3D35}"/>
    <dgm:cxn modelId="{5E6DC093-6E82-4200-8A01-B3852E045BDC}" type="presOf" srcId="{8EAC62DA-693D-46AD-9C93-01EC13ABC98A}" destId="{448A3C8F-C6CE-480F-9EBE-60CCD2BD706F}" srcOrd="0" destOrd="0" presId="urn:microsoft.com/office/officeart/2008/layout/HorizontalMultiLevelHierarchy"/>
    <dgm:cxn modelId="{036AE9A4-2277-413D-BF01-30A19DF4AED9}" type="presOf" srcId="{BCE3A2EE-FD6E-4482-AFB6-497AB5EA6F40}" destId="{76624DEC-6E30-4423-8BF9-C19B6DA1139D}" srcOrd="0" destOrd="0" presId="urn:microsoft.com/office/officeart/2008/layout/HorizontalMultiLevelHierarchy"/>
    <dgm:cxn modelId="{1E59724E-9223-46DC-B414-3B39F3EAD488}" type="presOf" srcId="{5353620B-3B79-4EB4-B64C-8A44B3CF5B17}" destId="{60A1AEF6-B2F5-43EB-8C5B-287C4ABF65F1}" srcOrd="0" destOrd="0" presId="urn:microsoft.com/office/officeart/2008/layout/HorizontalMultiLevelHierarchy"/>
    <dgm:cxn modelId="{7DA4B02E-F312-4CCA-821A-9415EEE00423}" type="presOf" srcId="{3B0DDEB3-6C43-4E85-823D-AABC9A32D66F}" destId="{CE705E95-4616-465D-856E-079897C62C34}" srcOrd="0" destOrd="0" presId="urn:microsoft.com/office/officeart/2008/layout/HorizontalMultiLevelHierarchy"/>
    <dgm:cxn modelId="{5CAE7C26-DDF0-439F-B4E8-F51492FC7EB3}" type="presOf" srcId="{7E21F561-7E73-480B-A8C2-405D85FE3283}" destId="{E9ABB300-8583-4D99-ACB4-6605E850986E}" srcOrd="1" destOrd="0" presId="urn:microsoft.com/office/officeart/2008/layout/HorizontalMultiLevelHierarchy"/>
    <dgm:cxn modelId="{051D11F3-B938-434F-A995-F97F5EB1D63B}" type="presOf" srcId="{5E14FF5C-1D06-4160-8625-28C7D1327E93}" destId="{E66431A8-59E1-45FB-B671-47D0C519CFBA}" srcOrd="0" destOrd="0" presId="urn:microsoft.com/office/officeart/2008/layout/HorizontalMultiLevelHierarchy"/>
    <dgm:cxn modelId="{133F52E3-6C17-4BBC-8CB9-A43634CE6447}" type="presOf" srcId="{95F1FCE4-4D26-4348-AA35-A548AAADDC0A}" destId="{1D66256B-DF68-47C1-8032-3387F1621CC8}" srcOrd="1" destOrd="0" presId="urn:microsoft.com/office/officeart/2008/layout/HorizontalMultiLevelHierarchy"/>
    <dgm:cxn modelId="{2A53CB13-8488-45A0-B923-E4DD062A7BC5}" srcId="{FF1C6B71-497C-4594-A7B2-27EE3DD199A7}" destId="{958CF2ED-0822-4346-B308-1EE8C852D105}" srcOrd="1" destOrd="0" parTransId="{FE98D30C-A223-4A27-B5A1-A94970A9D9AC}" sibTransId="{29813DCB-61ED-4D96-9918-068BE0EC4DBA}"/>
    <dgm:cxn modelId="{0B818FCE-57FD-4005-9E5F-1D66B9FB9438}" type="presOf" srcId="{E5FF1538-0438-4B64-890C-6D51266E8707}" destId="{748A507E-9D9E-4E3D-BF70-0E17EBF77EB9}" srcOrd="0" destOrd="0" presId="urn:microsoft.com/office/officeart/2008/layout/HorizontalMultiLevelHierarchy"/>
    <dgm:cxn modelId="{6119F522-7B5E-447C-8648-5077FA9F5A32}" type="presOf" srcId="{1B9994A6-51AB-433F-B44C-ADF9CD43DE0D}" destId="{DC1976DA-BDA4-4855-A379-8EA8990F9099}" srcOrd="0" destOrd="0" presId="urn:microsoft.com/office/officeart/2008/layout/HorizontalMultiLevelHierarchy"/>
    <dgm:cxn modelId="{FA36AA24-DDBF-4CD7-996A-3964F36F160F}" type="presOf" srcId="{FA977BD5-61A5-4274-9840-549CDD84861B}" destId="{447F4DE8-6666-431B-AA46-BCF7A996A7AB}" srcOrd="0" destOrd="0" presId="urn:microsoft.com/office/officeart/2008/layout/HorizontalMultiLevelHierarchy"/>
    <dgm:cxn modelId="{C0D09E22-867B-4328-B150-BAD17FAA34C8}" srcId="{FF1C6B71-497C-4594-A7B2-27EE3DD199A7}" destId="{59908686-A0F1-4B51-A698-848BDBE15BD6}" srcOrd="0" destOrd="0" parTransId="{8EAC62DA-693D-46AD-9C93-01EC13ABC98A}" sibTransId="{F977BC34-D4AC-4D5F-9A02-3AD2857BDD59}"/>
    <dgm:cxn modelId="{60490AD9-0C38-4A01-80E0-7AD8CFAED7D0}" type="presOf" srcId="{1B9994A6-51AB-433F-B44C-ADF9CD43DE0D}" destId="{F52309A1-A5EA-4813-92F0-9D283C6416AB}" srcOrd="1" destOrd="0" presId="urn:microsoft.com/office/officeart/2008/layout/HorizontalMultiLevelHierarchy"/>
    <dgm:cxn modelId="{92AC5A93-8AA5-4C9F-85D4-3207FB1D531A}" type="presOf" srcId="{FF1C6B71-497C-4594-A7B2-27EE3DD199A7}" destId="{6285D59F-FF28-446F-950C-38DEB9F14CB7}" srcOrd="0" destOrd="0" presId="urn:microsoft.com/office/officeart/2008/layout/HorizontalMultiLevelHierarchy"/>
    <dgm:cxn modelId="{7D6F33A8-45F2-4EC9-9BA3-72FC23B3557C}" type="presOf" srcId="{5CD5E75E-108F-4F3E-8866-C74ED78292FE}" destId="{67FFB5B2-398B-4B4B-A14E-AF03B56992C5}" srcOrd="0" destOrd="0" presId="urn:microsoft.com/office/officeart/2008/layout/HorizontalMultiLevelHierarchy"/>
    <dgm:cxn modelId="{D3A17591-A5C8-444F-8B87-DAFE7B8F2D46}" type="presOf" srcId="{650B4A64-9249-4D0F-ADA3-C1160F29434B}" destId="{4ADF3742-5618-442B-B5DA-8710ACD0E434}" srcOrd="0" destOrd="0" presId="urn:microsoft.com/office/officeart/2008/layout/HorizontalMultiLevelHierarchy"/>
    <dgm:cxn modelId="{1452EA30-7AB0-4E69-962C-7B735FC37304}" type="presOf" srcId="{95F1FCE4-4D26-4348-AA35-A548AAADDC0A}" destId="{2A8FDB4A-F1DF-40D3-AAB9-7FB6A1064EEB}" srcOrd="0" destOrd="0" presId="urn:microsoft.com/office/officeart/2008/layout/HorizontalMultiLevelHierarchy"/>
    <dgm:cxn modelId="{4F823CF5-2CB3-4CE3-8FC7-699D745929EE}" srcId="{DCA433D5-931E-4E54-97E4-E6977356044E}" destId="{650B4A64-9249-4D0F-ADA3-C1160F29434B}" srcOrd="1" destOrd="0" parTransId="{1DF3CE9D-6EC4-4EBA-B132-314D98069698}" sibTransId="{0F72F799-1AC6-46B9-884B-5B83159F2DA0}"/>
    <dgm:cxn modelId="{EF233E03-7F53-4A4D-ABD5-E74A7EE02EAF}" type="presOf" srcId="{1D0B97BA-1C64-43B6-8025-B8E1FC7724B3}" destId="{9EBEDFD3-9A3B-4AE0-ACDB-47A8688A72A5}" srcOrd="0" destOrd="0" presId="urn:microsoft.com/office/officeart/2008/layout/HorizontalMultiLevelHierarchy"/>
    <dgm:cxn modelId="{2CE9B873-E8CB-446F-BA38-848BD89D6E4D}" type="presOf" srcId="{FE98D30C-A223-4A27-B5A1-A94970A9D9AC}" destId="{DF61FFB5-7F7B-4917-AE8B-9000EF01C1FA}" srcOrd="1" destOrd="0" presId="urn:microsoft.com/office/officeart/2008/layout/HorizontalMultiLevelHierarchy"/>
    <dgm:cxn modelId="{B58380C8-7848-444B-A53A-05B73CEEA62B}" type="presParOf" srcId="{447F4DE8-6666-431B-AA46-BCF7A996A7AB}" destId="{24BFA71A-5309-4F4F-A644-FB1CF6868310}" srcOrd="0" destOrd="0" presId="urn:microsoft.com/office/officeart/2008/layout/HorizontalMultiLevelHierarchy"/>
    <dgm:cxn modelId="{15925786-5BAB-4CD9-8C74-725DFF87883D}" type="presParOf" srcId="{24BFA71A-5309-4F4F-A644-FB1CF6868310}" destId="{E824E81E-0979-4951-9DC2-0F206AFCED08}" srcOrd="0" destOrd="0" presId="urn:microsoft.com/office/officeart/2008/layout/HorizontalMultiLevelHierarchy"/>
    <dgm:cxn modelId="{F495D010-5F5C-4F94-AA54-5D243DF5131F}" type="presParOf" srcId="{24BFA71A-5309-4F4F-A644-FB1CF6868310}" destId="{258B01B2-0425-44AC-B6C3-5F9BD4512707}" srcOrd="1" destOrd="0" presId="urn:microsoft.com/office/officeart/2008/layout/HorizontalMultiLevelHierarchy"/>
    <dgm:cxn modelId="{F7EE75ED-EBA9-460F-9CC2-EE19B55A1495}" type="presParOf" srcId="{258B01B2-0425-44AC-B6C3-5F9BD4512707}" destId="{99168D45-E073-4177-955F-5CCF7307EAA8}" srcOrd="0" destOrd="0" presId="urn:microsoft.com/office/officeart/2008/layout/HorizontalMultiLevelHierarchy"/>
    <dgm:cxn modelId="{A4BE9501-F963-4C91-B795-302CF771F4B3}" type="presParOf" srcId="{99168D45-E073-4177-955F-5CCF7307EAA8}" destId="{63BD3779-E545-4F36-A9E9-72946EBA2724}" srcOrd="0" destOrd="0" presId="urn:microsoft.com/office/officeart/2008/layout/HorizontalMultiLevelHierarchy"/>
    <dgm:cxn modelId="{4AAAE0CA-1927-440A-9913-07752CD132BE}" type="presParOf" srcId="{258B01B2-0425-44AC-B6C3-5F9BD4512707}" destId="{74A6491A-2A59-48DE-9F59-EF539E4F938D}" srcOrd="1" destOrd="0" presId="urn:microsoft.com/office/officeart/2008/layout/HorizontalMultiLevelHierarchy"/>
    <dgm:cxn modelId="{AD0AD1CE-1BF1-40CF-8F31-F5F61194F565}" type="presParOf" srcId="{74A6491A-2A59-48DE-9F59-EF539E4F938D}" destId="{F3784C26-CA5D-41CD-9F3F-66AB71FDD7CB}" srcOrd="0" destOrd="0" presId="urn:microsoft.com/office/officeart/2008/layout/HorizontalMultiLevelHierarchy"/>
    <dgm:cxn modelId="{BADBC782-6C42-4FA7-B862-36B5B9A71157}" type="presParOf" srcId="{74A6491A-2A59-48DE-9F59-EF539E4F938D}" destId="{BAE99E57-C133-4269-9ADD-9B37179F6E9E}" srcOrd="1" destOrd="0" presId="urn:microsoft.com/office/officeart/2008/layout/HorizontalMultiLevelHierarchy"/>
    <dgm:cxn modelId="{85F1AF93-3E94-492F-BC22-D433D84C54B2}" type="presParOf" srcId="{258B01B2-0425-44AC-B6C3-5F9BD4512707}" destId="{10EF9A86-1E79-469E-83C1-C3000409037A}" srcOrd="2" destOrd="0" presId="urn:microsoft.com/office/officeart/2008/layout/HorizontalMultiLevelHierarchy"/>
    <dgm:cxn modelId="{4BAF5135-895F-47BC-8FFC-5B8AADECE637}" type="presParOf" srcId="{10EF9A86-1E79-469E-83C1-C3000409037A}" destId="{FF943D3A-BCF3-4A88-89DC-895679E9B42D}" srcOrd="0" destOrd="0" presId="urn:microsoft.com/office/officeart/2008/layout/HorizontalMultiLevelHierarchy"/>
    <dgm:cxn modelId="{17DCB9F4-0F7F-4AA5-B4B1-6C0D3E39B53B}" type="presParOf" srcId="{258B01B2-0425-44AC-B6C3-5F9BD4512707}" destId="{7D3620DA-2A23-4110-923C-74C2E07618BA}" srcOrd="3" destOrd="0" presId="urn:microsoft.com/office/officeart/2008/layout/HorizontalMultiLevelHierarchy"/>
    <dgm:cxn modelId="{6993C659-1B0B-49F1-9055-F3730CA2F5C7}" type="presParOf" srcId="{7D3620DA-2A23-4110-923C-74C2E07618BA}" destId="{4ADF3742-5618-442B-B5DA-8710ACD0E434}" srcOrd="0" destOrd="0" presId="urn:microsoft.com/office/officeart/2008/layout/HorizontalMultiLevelHierarchy"/>
    <dgm:cxn modelId="{CF338697-AB95-4670-BA72-6032B6396849}" type="presParOf" srcId="{7D3620DA-2A23-4110-923C-74C2E07618BA}" destId="{D7C5E4B9-9600-48BA-8AE8-961F91E49CBB}" srcOrd="1" destOrd="0" presId="urn:microsoft.com/office/officeart/2008/layout/HorizontalMultiLevelHierarchy"/>
    <dgm:cxn modelId="{E37538A5-20A8-4C7D-A19A-823F79730E55}" type="presParOf" srcId="{258B01B2-0425-44AC-B6C3-5F9BD4512707}" destId="{DC1976DA-BDA4-4855-A379-8EA8990F9099}" srcOrd="4" destOrd="0" presId="urn:microsoft.com/office/officeart/2008/layout/HorizontalMultiLevelHierarchy"/>
    <dgm:cxn modelId="{AC096D2E-7986-4882-B4BA-58D60E1605FA}" type="presParOf" srcId="{DC1976DA-BDA4-4855-A379-8EA8990F9099}" destId="{F52309A1-A5EA-4813-92F0-9D283C6416AB}" srcOrd="0" destOrd="0" presId="urn:microsoft.com/office/officeart/2008/layout/HorizontalMultiLevelHierarchy"/>
    <dgm:cxn modelId="{9BA3C5C6-BBFB-4C54-8D38-4C25890D0F8F}" type="presParOf" srcId="{258B01B2-0425-44AC-B6C3-5F9BD4512707}" destId="{84EC8F95-1BA9-4F76-87CB-8F72ACF063DD}" srcOrd="5" destOrd="0" presId="urn:microsoft.com/office/officeart/2008/layout/HorizontalMultiLevelHierarchy"/>
    <dgm:cxn modelId="{AADA2E9B-3D83-4CDC-B77F-7AB46532E9C4}" type="presParOf" srcId="{84EC8F95-1BA9-4F76-87CB-8F72ACF063DD}" destId="{5E12E36A-A00F-421E-AC69-D8CF566B26C7}" srcOrd="0" destOrd="0" presId="urn:microsoft.com/office/officeart/2008/layout/HorizontalMultiLevelHierarchy"/>
    <dgm:cxn modelId="{9FA7AF32-C379-426B-AAB6-F04647D8F626}" type="presParOf" srcId="{84EC8F95-1BA9-4F76-87CB-8F72ACF063DD}" destId="{1FB11966-6EE0-4ABB-99A2-9B317CCAE01E}" srcOrd="1" destOrd="0" presId="urn:microsoft.com/office/officeart/2008/layout/HorizontalMultiLevelHierarchy"/>
    <dgm:cxn modelId="{71979601-6893-4747-BFDD-4114FCE20C5C}" type="presParOf" srcId="{258B01B2-0425-44AC-B6C3-5F9BD4512707}" destId="{2A8FDB4A-F1DF-40D3-AAB9-7FB6A1064EEB}" srcOrd="6" destOrd="0" presId="urn:microsoft.com/office/officeart/2008/layout/HorizontalMultiLevelHierarchy"/>
    <dgm:cxn modelId="{72F2BB4C-FDB7-47C8-A567-FD58F80A7700}" type="presParOf" srcId="{2A8FDB4A-F1DF-40D3-AAB9-7FB6A1064EEB}" destId="{1D66256B-DF68-47C1-8032-3387F1621CC8}" srcOrd="0" destOrd="0" presId="urn:microsoft.com/office/officeart/2008/layout/HorizontalMultiLevelHierarchy"/>
    <dgm:cxn modelId="{2810827A-4AFB-463A-88DB-781423AADC37}" type="presParOf" srcId="{258B01B2-0425-44AC-B6C3-5F9BD4512707}" destId="{4F4AD405-B0AC-4014-AADF-E110802DE64B}" srcOrd="7" destOrd="0" presId="urn:microsoft.com/office/officeart/2008/layout/HorizontalMultiLevelHierarchy"/>
    <dgm:cxn modelId="{306B1E8F-4CB6-4B89-8718-7868A0C44AE0}" type="presParOf" srcId="{4F4AD405-B0AC-4014-AADF-E110802DE64B}" destId="{CE705E95-4616-465D-856E-079897C62C34}" srcOrd="0" destOrd="0" presId="urn:microsoft.com/office/officeart/2008/layout/HorizontalMultiLevelHierarchy"/>
    <dgm:cxn modelId="{FDB47B45-8C32-47B6-B84A-EED33FCCAD37}" type="presParOf" srcId="{4F4AD405-B0AC-4014-AADF-E110802DE64B}" destId="{40F1B2EC-B6A5-4724-B55C-4B7B310D3DD7}" srcOrd="1" destOrd="0" presId="urn:microsoft.com/office/officeart/2008/layout/HorizontalMultiLevelHierarchy"/>
    <dgm:cxn modelId="{DDE868D8-009C-46C9-BD0E-B872708BA1B2}" type="presParOf" srcId="{258B01B2-0425-44AC-B6C3-5F9BD4512707}" destId="{E66431A8-59E1-45FB-B671-47D0C519CFBA}" srcOrd="8" destOrd="0" presId="urn:microsoft.com/office/officeart/2008/layout/HorizontalMultiLevelHierarchy"/>
    <dgm:cxn modelId="{C122274C-ED36-4552-89C0-4AE6ABC2F38A}" type="presParOf" srcId="{E66431A8-59E1-45FB-B671-47D0C519CFBA}" destId="{A66D1E2C-6605-44D4-ABC6-6DEE8122BFAF}" srcOrd="0" destOrd="0" presId="urn:microsoft.com/office/officeart/2008/layout/HorizontalMultiLevelHierarchy"/>
    <dgm:cxn modelId="{7BD56981-98CF-4B64-85C8-DC8596DC9B01}" type="presParOf" srcId="{258B01B2-0425-44AC-B6C3-5F9BD4512707}" destId="{C58B67CC-DD3A-4511-BBE2-3E78542325E8}" srcOrd="9" destOrd="0" presId="urn:microsoft.com/office/officeart/2008/layout/HorizontalMultiLevelHierarchy"/>
    <dgm:cxn modelId="{861A73EE-39ED-40CB-B368-5FBBE8436C5A}" type="presParOf" srcId="{C58B67CC-DD3A-4511-BBE2-3E78542325E8}" destId="{76624DEC-6E30-4423-8BF9-C19B6DA1139D}" srcOrd="0" destOrd="0" presId="urn:microsoft.com/office/officeart/2008/layout/HorizontalMultiLevelHierarchy"/>
    <dgm:cxn modelId="{3D45957E-1439-4EF3-BD87-467793F6299D}" type="presParOf" srcId="{C58B67CC-DD3A-4511-BBE2-3E78542325E8}" destId="{6D9C90F0-9A92-4369-B324-45F608F6D996}" srcOrd="1" destOrd="0" presId="urn:microsoft.com/office/officeart/2008/layout/HorizontalMultiLevelHierarchy"/>
    <dgm:cxn modelId="{0B0EF128-9A20-4024-8E69-E5BD18360B65}" type="presParOf" srcId="{258B01B2-0425-44AC-B6C3-5F9BD4512707}" destId="{CBB89D96-9AAA-4F3B-914A-736F839FB1D1}" srcOrd="10" destOrd="0" presId="urn:microsoft.com/office/officeart/2008/layout/HorizontalMultiLevelHierarchy"/>
    <dgm:cxn modelId="{D170FFAE-CEFA-4505-B24E-EF42BC9D091C}" type="presParOf" srcId="{CBB89D96-9AAA-4F3B-914A-736F839FB1D1}" destId="{E9ABB300-8583-4D99-ACB4-6605E850986E}" srcOrd="0" destOrd="0" presId="urn:microsoft.com/office/officeart/2008/layout/HorizontalMultiLevelHierarchy"/>
    <dgm:cxn modelId="{1BD43BB5-B591-409E-A961-F8B96344E233}" type="presParOf" srcId="{258B01B2-0425-44AC-B6C3-5F9BD4512707}" destId="{365FE578-400E-4FC9-B067-9B568C0B49FB}" srcOrd="11" destOrd="0" presId="urn:microsoft.com/office/officeart/2008/layout/HorizontalMultiLevelHierarchy"/>
    <dgm:cxn modelId="{513DAA10-2D16-4960-82EB-310D06DB82DB}" type="presParOf" srcId="{365FE578-400E-4FC9-B067-9B568C0B49FB}" destId="{60A1AEF6-B2F5-43EB-8C5B-287C4ABF65F1}" srcOrd="0" destOrd="0" presId="urn:microsoft.com/office/officeart/2008/layout/HorizontalMultiLevelHierarchy"/>
    <dgm:cxn modelId="{864789CB-AF3C-4B1B-BC09-0B68839C7348}" type="presParOf" srcId="{365FE578-400E-4FC9-B067-9B568C0B49FB}" destId="{4E3B6762-0843-47B7-BF1E-E0F82AFE1D7C}" srcOrd="1" destOrd="0" presId="urn:microsoft.com/office/officeart/2008/layout/HorizontalMultiLevelHierarchy"/>
    <dgm:cxn modelId="{CA6BF92E-4CF7-4099-92D7-7431DFB469E8}" type="presParOf" srcId="{258B01B2-0425-44AC-B6C3-5F9BD4512707}" destId="{25AA4863-1EF0-4E07-B48E-022536C7C288}" srcOrd="12" destOrd="0" presId="urn:microsoft.com/office/officeart/2008/layout/HorizontalMultiLevelHierarchy"/>
    <dgm:cxn modelId="{7809ACD5-E676-48C0-B4DE-8ED958B528B4}" type="presParOf" srcId="{25AA4863-1EF0-4E07-B48E-022536C7C288}" destId="{9E82CAD0-5F10-47C2-B30C-E9B6AABF2479}" srcOrd="0" destOrd="0" presId="urn:microsoft.com/office/officeart/2008/layout/HorizontalMultiLevelHierarchy"/>
    <dgm:cxn modelId="{4D8CE2C6-2A1C-44BA-B3A4-304DBC0A6482}" type="presParOf" srcId="{258B01B2-0425-44AC-B6C3-5F9BD4512707}" destId="{BD472BEE-5AA4-4533-A5FB-B5C462F9AA90}" srcOrd="13" destOrd="0" presId="urn:microsoft.com/office/officeart/2008/layout/HorizontalMultiLevelHierarchy"/>
    <dgm:cxn modelId="{E57511C6-FA92-4888-AB9A-01D50AC03699}" type="presParOf" srcId="{BD472BEE-5AA4-4533-A5FB-B5C462F9AA90}" destId="{6285D59F-FF28-446F-950C-38DEB9F14CB7}" srcOrd="0" destOrd="0" presId="urn:microsoft.com/office/officeart/2008/layout/HorizontalMultiLevelHierarchy"/>
    <dgm:cxn modelId="{A22D9BD6-45E3-4256-AD52-9E4C837F8C05}" type="presParOf" srcId="{BD472BEE-5AA4-4533-A5FB-B5C462F9AA90}" destId="{ADC6EFC4-AAD6-4A38-85FB-45ACEDF88A1B}" srcOrd="1" destOrd="0" presId="urn:microsoft.com/office/officeart/2008/layout/HorizontalMultiLevelHierarchy"/>
    <dgm:cxn modelId="{05075622-F8FF-4640-A673-48895E96EA67}" type="presParOf" srcId="{ADC6EFC4-AAD6-4A38-85FB-45ACEDF88A1B}" destId="{448A3C8F-C6CE-480F-9EBE-60CCD2BD706F}" srcOrd="0" destOrd="0" presId="urn:microsoft.com/office/officeart/2008/layout/HorizontalMultiLevelHierarchy"/>
    <dgm:cxn modelId="{26E5C48A-301E-44F6-AFD7-8145AB8FB272}" type="presParOf" srcId="{448A3C8F-C6CE-480F-9EBE-60CCD2BD706F}" destId="{00DA92F3-DE24-4082-AC6B-C083316FF5F8}" srcOrd="0" destOrd="0" presId="urn:microsoft.com/office/officeart/2008/layout/HorizontalMultiLevelHierarchy"/>
    <dgm:cxn modelId="{2EC8F327-47E2-4ACC-899C-31CF61568349}" type="presParOf" srcId="{ADC6EFC4-AAD6-4A38-85FB-45ACEDF88A1B}" destId="{6B6D1554-0842-494E-994C-70C01643D312}" srcOrd="1" destOrd="0" presId="urn:microsoft.com/office/officeart/2008/layout/HorizontalMultiLevelHierarchy"/>
    <dgm:cxn modelId="{A5D2CE0A-D95B-4A16-B935-859D9FDF0C48}" type="presParOf" srcId="{6B6D1554-0842-494E-994C-70C01643D312}" destId="{B28D449D-970D-498B-A91A-ADCD413DB1F3}" srcOrd="0" destOrd="0" presId="urn:microsoft.com/office/officeart/2008/layout/HorizontalMultiLevelHierarchy"/>
    <dgm:cxn modelId="{30814E31-A50F-4FBD-870A-0ABEF3CF1493}" type="presParOf" srcId="{6B6D1554-0842-494E-994C-70C01643D312}" destId="{BFA8856C-D440-44F6-B444-8AEC78941F3A}" srcOrd="1" destOrd="0" presId="urn:microsoft.com/office/officeart/2008/layout/HorizontalMultiLevelHierarchy"/>
    <dgm:cxn modelId="{4FADACAA-374A-4753-B334-457D93D01074}" type="presParOf" srcId="{ADC6EFC4-AAD6-4A38-85FB-45ACEDF88A1B}" destId="{D024D1FD-2E73-45D1-992B-70E1F762DDCB}" srcOrd="2" destOrd="0" presId="urn:microsoft.com/office/officeart/2008/layout/HorizontalMultiLevelHierarchy"/>
    <dgm:cxn modelId="{1C9DBCD5-2C6C-4BB6-B022-2E48767EEB1C}" type="presParOf" srcId="{D024D1FD-2E73-45D1-992B-70E1F762DDCB}" destId="{DF61FFB5-7F7B-4917-AE8B-9000EF01C1FA}" srcOrd="0" destOrd="0" presId="urn:microsoft.com/office/officeart/2008/layout/HorizontalMultiLevelHierarchy"/>
    <dgm:cxn modelId="{E48C1DC1-3DE6-4E42-8AD1-607A4D3C5840}" type="presParOf" srcId="{ADC6EFC4-AAD6-4A38-85FB-45ACEDF88A1B}" destId="{254DF2D5-B64F-4495-B060-5240E0F72EB7}" srcOrd="3" destOrd="0" presId="urn:microsoft.com/office/officeart/2008/layout/HorizontalMultiLevelHierarchy"/>
    <dgm:cxn modelId="{897B9B8F-1638-48A2-9DF5-8F02C090BB27}" type="presParOf" srcId="{254DF2D5-B64F-4495-B060-5240E0F72EB7}" destId="{DA5ACD96-9D33-4220-A129-B64AADB6A710}" srcOrd="0" destOrd="0" presId="urn:microsoft.com/office/officeart/2008/layout/HorizontalMultiLevelHierarchy"/>
    <dgm:cxn modelId="{314AABDC-0964-469F-A85E-471F206C13CB}" type="presParOf" srcId="{254DF2D5-B64F-4495-B060-5240E0F72EB7}" destId="{FDF83949-B8CC-4136-B819-5736780EF798}" srcOrd="1" destOrd="0" presId="urn:microsoft.com/office/officeart/2008/layout/HorizontalMultiLevelHierarchy"/>
    <dgm:cxn modelId="{98854014-9BFD-4CAE-92B6-9191EECD66A9}" type="presParOf" srcId="{ADC6EFC4-AAD6-4A38-85FB-45ACEDF88A1B}" destId="{0145295D-30C2-4845-9E38-5D0D09202984}" srcOrd="4" destOrd="0" presId="urn:microsoft.com/office/officeart/2008/layout/HorizontalMultiLevelHierarchy"/>
    <dgm:cxn modelId="{D76A1FFD-EFEE-4265-9BB9-20835A72FF25}" type="presParOf" srcId="{0145295D-30C2-4845-9E38-5D0D09202984}" destId="{A88935F3-C2C0-4703-B097-9167123E8EC8}" srcOrd="0" destOrd="0" presId="urn:microsoft.com/office/officeart/2008/layout/HorizontalMultiLevelHierarchy"/>
    <dgm:cxn modelId="{11D72049-B6AA-45DD-9F31-BF7F4B6CAC73}" type="presParOf" srcId="{ADC6EFC4-AAD6-4A38-85FB-45ACEDF88A1B}" destId="{2E217DED-4F38-4F59-900F-D0EF53FC77AD}" srcOrd="5" destOrd="0" presId="urn:microsoft.com/office/officeart/2008/layout/HorizontalMultiLevelHierarchy"/>
    <dgm:cxn modelId="{92E14D8C-8E00-42AB-B58E-59B44C5950DB}" type="presParOf" srcId="{2E217DED-4F38-4F59-900F-D0EF53FC77AD}" destId="{EAC456F0-8CD6-48B3-A3A6-6BD8F6BF9632}" srcOrd="0" destOrd="0" presId="urn:microsoft.com/office/officeart/2008/layout/HorizontalMultiLevelHierarchy"/>
    <dgm:cxn modelId="{52CC4FE4-48C8-4A08-894D-F01018DAC6F7}" type="presParOf" srcId="{2E217DED-4F38-4F59-900F-D0EF53FC77AD}" destId="{2599B051-4948-4E99-B984-263B01A332C1}" srcOrd="1" destOrd="0" presId="urn:microsoft.com/office/officeart/2008/layout/HorizontalMultiLevelHierarchy"/>
    <dgm:cxn modelId="{4C9B7398-84AF-4663-BCFD-E4D54E83F65D}" type="presParOf" srcId="{ADC6EFC4-AAD6-4A38-85FB-45ACEDF88A1B}" destId="{FBC26260-40B7-4F2A-928F-87DDD0B3DFA6}" srcOrd="6" destOrd="0" presId="urn:microsoft.com/office/officeart/2008/layout/HorizontalMultiLevelHierarchy"/>
    <dgm:cxn modelId="{212926FE-AFB7-47F8-8DB2-4833F9B4603F}" type="presParOf" srcId="{FBC26260-40B7-4F2A-928F-87DDD0B3DFA6}" destId="{6BBDA493-9882-47E2-959F-E170D74615CF}" srcOrd="0" destOrd="0" presId="urn:microsoft.com/office/officeart/2008/layout/HorizontalMultiLevelHierarchy"/>
    <dgm:cxn modelId="{2ADA53E3-7A25-4804-8A2A-AC9D99DF2736}" type="presParOf" srcId="{ADC6EFC4-AAD6-4A38-85FB-45ACEDF88A1B}" destId="{D79992DC-4F65-4405-99E9-AC83F861998A}" srcOrd="7" destOrd="0" presId="urn:microsoft.com/office/officeart/2008/layout/HorizontalMultiLevelHierarchy"/>
    <dgm:cxn modelId="{03DA2079-A6ED-40F1-B1C9-1653628353EF}" type="presParOf" srcId="{D79992DC-4F65-4405-99E9-AC83F861998A}" destId="{67FFB5B2-398B-4B4B-A14E-AF03B56992C5}" srcOrd="0" destOrd="0" presId="urn:microsoft.com/office/officeart/2008/layout/HorizontalMultiLevelHierarchy"/>
    <dgm:cxn modelId="{C14610D4-DB57-4A85-AB89-DF634FEBD9A1}" type="presParOf" srcId="{D79992DC-4F65-4405-99E9-AC83F861998A}" destId="{A98CDDA7-B106-4E3C-90FD-3422CB1A1A79}" srcOrd="1" destOrd="0" presId="urn:microsoft.com/office/officeart/2008/layout/HorizontalMultiLevelHierarchy"/>
    <dgm:cxn modelId="{74135735-C45E-401C-BF2E-2A54899AF257}" type="presParOf" srcId="{ADC6EFC4-AAD6-4A38-85FB-45ACEDF88A1B}" destId="{748A507E-9D9E-4E3D-BF70-0E17EBF77EB9}" srcOrd="8" destOrd="0" presId="urn:microsoft.com/office/officeart/2008/layout/HorizontalMultiLevelHierarchy"/>
    <dgm:cxn modelId="{C98D316E-E039-4F24-B77C-80E8C43459C7}" type="presParOf" srcId="{748A507E-9D9E-4E3D-BF70-0E17EBF77EB9}" destId="{22208C4A-C834-4442-AA75-7D3CFBD55641}" srcOrd="0" destOrd="0" presId="urn:microsoft.com/office/officeart/2008/layout/HorizontalMultiLevelHierarchy"/>
    <dgm:cxn modelId="{06FB469F-1AD4-4ACC-B648-7FCB677437C0}" type="presParOf" srcId="{ADC6EFC4-AAD6-4A38-85FB-45ACEDF88A1B}" destId="{AF8AAA00-BB3F-429B-B524-7774D183FA98}" srcOrd="9" destOrd="0" presId="urn:microsoft.com/office/officeart/2008/layout/HorizontalMultiLevelHierarchy"/>
    <dgm:cxn modelId="{F13FD91E-303C-4C45-80CE-0CD47F989B13}" type="presParOf" srcId="{AF8AAA00-BB3F-429B-B524-7774D183FA98}" destId="{7F2908A4-5679-4EA1-9E36-1BCD7A2C09E4}" srcOrd="0" destOrd="0" presId="urn:microsoft.com/office/officeart/2008/layout/HorizontalMultiLevelHierarchy"/>
    <dgm:cxn modelId="{1BE62546-59EE-4F89-BF2D-96024DE18D83}" type="presParOf" srcId="{AF8AAA00-BB3F-429B-B524-7774D183FA98}" destId="{B6B304B7-BEF3-4E7F-B7C0-AB74C0379C51}" srcOrd="1" destOrd="0" presId="urn:microsoft.com/office/officeart/2008/layout/HorizontalMultiLevelHierarchy"/>
    <dgm:cxn modelId="{E83A5C85-1C23-4E39-9A98-1A8246F0C822}" type="presParOf" srcId="{ADC6EFC4-AAD6-4A38-85FB-45ACEDF88A1B}" destId="{9EBEDFD3-9A3B-4AE0-ACDB-47A8688A72A5}" srcOrd="10" destOrd="0" presId="urn:microsoft.com/office/officeart/2008/layout/HorizontalMultiLevelHierarchy"/>
    <dgm:cxn modelId="{D3397876-22B0-49BD-B9FA-DA229B4B2669}" type="presParOf" srcId="{9EBEDFD3-9A3B-4AE0-ACDB-47A8688A72A5}" destId="{3AC159EF-15D2-4751-9347-E26E62B653E4}" srcOrd="0" destOrd="0" presId="urn:microsoft.com/office/officeart/2008/layout/HorizontalMultiLevelHierarchy"/>
    <dgm:cxn modelId="{F87B16B3-7E14-46F4-B6AA-B129C2EE7A4A}" type="presParOf" srcId="{ADC6EFC4-AAD6-4A38-85FB-45ACEDF88A1B}" destId="{01A367E8-09EF-4440-B1E1-79F964677BA5}" srcOrd="11" destOrd="0" presId="urn:microsoft.com/office/officeart/2008/layout/HorizontalMultiLevelHierarchy"/>
    <dgm:cxn modelId="{DE9441F7-01B9-47DC-9735-83385798B310}" type="presParOf" srcId="{01A367E8-09EF-4440-B1E1-79F964677BA5}" destId="{717CCAF3-35A7-4A09-9876-F73C1ED6C215}" srcOrd="0" destOrd="0" presId="urn:microsoft.com/office/officeart/2008/layout/HorizontalMultiLevelHierarchy"/>
    <dgm:cxn modelId="{F6CFF337-58C1-4EA7-B809-CE168E2870C2}" type="presParOf" srcId="{01A367E8-09EF-4440-B1E1-79F964677BA5}" destId="{438BC5B7-3175-49BD-8AD7-19AEBBD10B8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C8CA50-A1FA-42D0-932A-FC41C52D9470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64260-654F-4610-81D8-8CF98C50051A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IEEE Collabratec™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9DC555-0575-4F32-93EA-83DBA33AA0B5}" type="parTrans" cxnId="{448505B2-11B5-4234-86DC-AD936F7C9AF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DD98B-E5F0-451C-81DB-31277223E958}" type="sibTrans" cxnId="{448505B2-11B5-4234-86DC-AD936F7C9AF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FDEBFC-ED8C-4391-81C0-377D97CC9DB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Community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A87976-F93C-4B14-AB93-B0A5125B2719}" type="parTrans" cxnId="{521BE069-DC9F-4031-9768-6B0A77F2A8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C62800-E8E0-4524-8E0A-7CFC11FB0EA6}" type="sibTrans" cxnId="{521BE069-DC9F-4031-9768-6B0A77F2A8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F5A0C-71BE-43E6-8F5F-6EB9DB199A0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Community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15DCA1-AF2B-407F-94BB-90F2E5CB1D9D}" type="parTrans" cxnId="{A7C43846-F0BD-4F8C-B840-13D1F4E3A5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81316E-E705-44CD-9F04-84AC481D99E9}" type="sibTrans" cxnId="{A7C43846-F0BD-4F8C-B840-13D1F4E3A5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760F4F-2450-4D91-B777-9C4073CAC89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Community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8840E-52D7-4C62-BC8A-E00019BB36FC}" type="parTrans" cxnId="{868331FD-A384-4C6D-B514-50A3FB4E970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20710D-548B-4CB5-B8DE-BD8CCEA61C5F}" type="sibTrans" cxnId="{868331FD-A384-4C6D-B514-50A3FB4E970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093DCA-7CB1-476D-BD13-91A4A0E1BB28}" type="pres">
      <dgm:prSet presAssocID="{8CC8CA50-A1FA-42D0-932A-FC41C52D947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D60505-A451-4DA9-941C-7B28518FF204}" type="pres">
      <dgm:prSet presAssocID="{CB864260-654F-4610-81D8-8CF98C50051A}" presName="root1" presStyleCnt="0"/>
      <dgm:spPr/>
    </dgm:pt>
    <dgm:pt modelId="{E8434B29-D189-41D2-90E4-33F832A61576}" type="pres">
      <dgm:prSet presAssocID="{CB864260-654F-4610-81D8-8CF98C50051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980058-4EF2-49F8-90F5-25DD3B3820A1}" type="pres">
      <dgm:prSet presAssocID="{CB864260-654F-4610-81D8-8CF98C50051A}" presName="level2hierChild" presStyleCnt="0"/>
      <dgm:spPr/>
    </dgm:pt>
    <dgm:pt modelId="{5E001847-C6FD-42DF-A26A-AEE8AA4184B3}" type="pres">
      <dgm:prSet presAssocID="{9EA87976-F93C-4B14-AB93-B0A5125B271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AC88378-8984-4B4E-9A71-3CFC47BFFB15}" type="pres">
      <dgm:prSet presAssocID="{9EA87976-F93C-4B14-AB93-B0A5125B271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51A84A6-BE70-40CB-B46A-ADD4F466EDD8}" type="pres">
      <dgm:prSet presAssocID="{94FDEBFC-ED8C-4391-81C0-377D97CC9DB5}" presName="root2" presStyleCnt="0"/>
      <dgm:spPr/>
    </dgm:pt>
    <dgm:pt modelId="{CDBFE563-BF07-4248-89D1-D77FB40B7084}" type="pres">
      <dgm:prSet presAssocID="{94FDEBFC-ED8C-4391-81C0-377D97CC9DB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C1B175-445C-4453-9171-9A557DF03926}" type="pres">
      <dgm:prSet presAssocID="{94FDEBFC-ED8C-4391-81C0-377D97CC9DB5}" presName="level3hierChild" presStyleCnt="0"/>
      <dgm:spPr/>
    </dgm:pt>
    <dgm:pt modelId="{C7454285-84BB-49A4-83A0-EAE615AF810C}" type="pres">
      <dgm:prSet presAssocID="{8A15DCA1-AF2B-407F-94BB-90F2E5CB1D9D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DD076665-EAED-49DA-9C70-0A14C871DE6F}" type="pres">
      <dgm:prSet presAssocID="{8A15DCA1-AF2B-407F-94BB-90F2E5CB1D9D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46A6629-AE27-4177-A2C1-4CEBE658FB37}" type="pres">
      <dgm:prSet presAssocID="{484F5A0C-71BE-43E6-8F5F-6EB9DB199A01}" presName="root2" presStyleCnt="0"/>
      <dgm:spPr/>
    </dgm:pt>
    <dgm:pt modelId="{6ED47B3B-C5F0-4054-840C-27DAD1099E23}" type="pres">
      <dgm:prSet presAssocID="{484F5A0C-71BE-43E6-8F5F-6EB9DB199A0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314ED7-C1EE-47C5-B15D-6E437B5E7A4C}" type="pres">
      <dgm:prSet presAssocID="{484F5A0C-71BE-43E6-8F5F-6EB9DB199A01}" presName="level3hierChild" presStyleCnt="0"/>
      <dgm:spPr/>
    </dgm:pt>
    <dgm:pt modelId="{7C84233B-015E-44A3-9F2C-55BE5E6A4730}" type="pres">
      <dgm:prSet presAssocID="{ACD8840E-52D7-4C62-BC8A-E00019BB36F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E3E477C-2A77-4432-AF38-F45F33D6768C}" type="pres">
      <dgm:prSet presAssocID="{ACD8840E-52D7-4C62-BC8A-E00019BB36F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48CE22D-FA48-48D0-9AB1-0604EE9548E2}" type="pres">
      <dgm:prSet presAssocID="{C1760F4F-2450-4D91-B777-9C4073CAC892}" presName="root2" presStyleCnt="0"/>
      <dgm:spPr/>
    </dgm:pt>
    <dgm:pt modelId="{24933600-DC10-421D-ADD4-D7A001007229}" type="pres">
      <dgm:prSet presAssocID="{C1760F4F-2450-4D91-B777-9C4073CAC89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40610A-7B34-42AC-B7D5-FA5960D4528B}" type="pres">
      <dgm:prSet presAssocID="{C1760F4F-2450-4D91-B777-9C4073CAC892}" presName="level3hierChild" presStyleCnt="0"/>
      <dgm:spPr/>
    </dgm:pt>
  </dgm:ptLst>
  <dgm:cxnLst>
    <dgm:cxn modelId="{6D77F4EF-F59B-4BBC-B561-40BDC983EAF2}" type="presOf" srcId="{8A15DCA1-AF2B-407F-94BB-90F2E5CB1D9D}" destId="{C7454285-84BB-49A4-83A0-EAE615AF810C}" srcOrd="0" destOrd="0" presId="urn:microsoft.com/office/officeart/2008/layout/HorizontalMultiLevelHierarchy"/>
    <dgm:cxn modelId="{A7C43846-F0BD-4F8C-B840-13D1F4E3A54F}" srcId="{CB864260-654F-4610-81D8-8CF98C50051A}" destId="{484F5A0C-71BE-43E6-8F5F-6EB9DB199A01}" srcOrd="1" destOrd="0" parTransId="{8A15DCA1-AF2B-407F-94BB-90F2E5CB1D9D}" sibTransId="{DE81316E-E705-44CD-9F04-84AC481D99E9}"/>
    <dgm:cxn modelId="{24C2ADFD-9E9C-467C-8ECE-44697DD0D0A7}" type="presOf" srcId="{8CC8CA50-A1FA-42D0-932A-FC41C52D9470}" destId="{A7093DCA-7CB1-476D-BD13-91A4A0E1BB28}" srcOrd="0" destOrd="0" presId="urn:microsoft.com/office/officeart/2008/layout/HorizontalMultiLevelHierarchy"/>
    <dgm:cxn modelId="{521BE069-DC9F-4031-9768-6B0A77F2A8F7}" srcId="{CB864260-654F-4610-81D8-8CF98C50051A}" destId="{94FDEBFC-ED8C-4391-81C0-377D97CC9DB5}" srcOrd="0" destOrd="0" parTransId="{9EA87976-F93C-4B14-AB93-B0A5125B2719}" sibTransId="{5AC62800-E8E0-4524-8E0A-7CFC11FB0EA6}"/>
    <dgm:cxn modelId="{FECCE6E4-82D3-42FA-927C-AF38ED89F603}" type="presOf" srcId="{C1760F4F-2450-4D91-B777-9C4073CAC892}" destId="{24933600-DC10-421D-ADD4-D7A001007229}" srcOrd="0" destOrd="0" presId="urn:microsoft.com/office/officeart/2008/layout/HorizontalMultiLevelHierarchy"/>
    <dgm:cxn modelId="{74B0C7FB-ED34-43C5-A3CB-D631FCA056E4}" type="presOf" srcId="{ACD8840E-52D7-4C62-BC8A-E00019BB36FC}" destId="{7C84233B-015E-44A3-9F2C-55BE5E6A4730}" srcOrd="0" destOrd="0" presId="urn:microsoft.com/office/officeart/2008/layout/HorizontalMultiLevelHierarchy"/>
    <dgm:cxn modelId="{026B9650-BC73-4E02-8900-99C2CFE1C5E7}" type="presOf" srcId="{94FDEBFC-ED8C-4391-81C0-377D97CC9DB5}" destId="{CDBFE563-BF07-4248-89D1-D77FB40B7084}" srcOrd="0" destOrd="0" presId="urn:microsoft.com/office/officeart/2008/layout/HorizontalMultiLevelHierarchy"/>
    <dgm:cxn modelId="{E74DEF15-6C92-4C0A-9F4B-490815D92F7F}" type="presOf" srcId="{9EA87976-F93C-4B14-AB93-B0A5125B2719}" destId="{8AC88378-8984-4B4E-9A71-3CFC47BFFB15}" srcOrd="1" destOrd="0" presId="urn:microsoft.com/office/officeart/2008/layout/HorizontalMultiLevelHierarchy"/>
    <dgm:cxn modelId="{F6A077D8-0B1D-47EC-8C3E-2E72C374910F}" type="presOf" srcId="{CB864260-654F-4610-81D8-8CF98C50051A}" destId="{E8434B29-D189-41D2-90E4-33F832A61576}" srcOrd="0" destOrd="0" presId="urn:microsoft.com/office/officeart/2008/layout/HorizontalMultiLevelHierarchy"/>
    <dgm:cxn modelId="{448505B2-11B5-4234-86DC-AD936F7C9AFE}" srcId="{8CC8CA50-A1FA-42D0-932A-FC41C52D9470}" destId="{CB864260-654F-4610-81D8-8CF98C50051A}" srcOrd="0" destOrd="0" parTransId="{DC9DC555-0575-4F32-93EA-83DBA33AA0B5}" sibTransId="{C09DD98B-E5F0-451C-81DB-31277223E958}"/>
    <dgm:cxn modelId="{670C205E-37B1-42BC-8B54-B11BA48AF31F}" type="presOf" srcId="{ACD8840E-52D7-4C62-BC8A-E00019BB36FC}" destId="{BE3E477C-2A77-4432-AF38-F45F33D6768C}" srcOrd="1" destOrd="0" presId="urn:microsoft.com/office/officeart/2008/layout/HorizontalMultiLevelHierarchy"/>
    <dgm:cxn modelId="{868331FD-A384-4C6D-B514-50A3FB4E970D}" srcId="{CB864260-654F-4610-81D8-8CF98C50051A}" destId="{C1760F4F-2450-4D91-B777-9C4073CAC892}" srcOrd="2" destOrd="0" parTransId="{ACD8840E-52D7-4C62-BC8A-E00019BB36FC}" sibTransId="{3B20710D-548B-4CB5-B8DE-BD8CCEA61C5F}"/>
    <dgm:cxn modelId="{43176802-956B-4260-A890-7B3A8E10E52C}" type="presOf" srcId="{8A15DCA1-AF2B-407F-94BB-90F2E5CB1D9D}" destId="{DD076665-EAED-49DA-9C70-0A14C871DE6F}" srcOrd="1" destOrd="0" presId="urn:microsoft.com/office/officeart/2008/layout/HorizontalMultiLevelHierarchy"/>
    <dgm:cxn modelId="{0F6F12DF-A11C-4C05-BDC6-EC28CEB8772C}" type="presOf" srcId="{484F5A0C-71BE-43E6-8F5F-6EB9DB199A01}" destId="{6ED47B3B-C5F0-4054-840C-27DAD1099E23}" srcOrd="0" destOrd="0" presId="urn:microsoft.com/office/officeart/2008/layout/HorizontalMultiLevelHierarchy"/>
    <dgm:cxn modelId="{A2B3884A-9BC0-4369-B439-6A738A37F86C}" type="presOf" srcId="{9EA87976-F93C-4B14-AB93-B0A5125B2719}" destId="{5E001847-C6FD-42DF-A26A-AEE8AA4184B3}" srcOrd="0" destOrd="0" presId="urn:microsoft.com/office/officeart/2008/layout/HorizontalMultiLevelHierarchy"/>
    <dgm:cxn modelId="{A94E02A1-074E-4F48-B68F-5E30CB27FCE3}" type="presParOf" srcId="{A7093DCA-7CB1-476D-BD13-91A4A0E1BB28}" destId="{97D60505-A451-4DA9-941C-7B28518FF204}" srcOrd="0" destOrd="0" presId="urn:microsoft.com/office/officeart/2008/layout/HorizontalMultiLevelHierarchy"/>
    <dgm:cxn modelId="{6AFC611F-C10B-4951-B47C-CA748965CD46}" type="presParOf" srcId="{97D60505-A451-4DA9-941C-7B28518FF204}" destId="{E8434B29-D189-41D2-90E4-33F832A61576}" srcOrd="0" destOrd="0" presId="urn:microsoft.com/office/officeart/2008/layout/HorizontalMultiLevelHierarchy"/>
    <dgm:cxn modelId="{E4430743-D5B0-49CC-845F-4C321087703E}" type="presParOf" srcId="{97D60505-A451-4DA9-941C-7B28518FF204}" destId="{47980058-4EF2-49F8-90F5-25DD3B3820A1}" srcOrd="1" destOrd="0" presId="urn:microsoft.com/office/officeart/2008/layout/HorizontalMultiLevelHierarchy"/>
    <dgm:cxn modelId="{C02929BD-224C-4BFA-ACD8-CF5D5A9BBDD8}" type="presParOf" srcId="{47980058-4EF2-49F8-90F5-25DD3B3820A1}" destId="{5E001847-C6FD-42DF-A26A-AEE8AA4184B3}" srcOrd="0" destOrd="0" presId="urn:microsoft.com/office/officeart/2008/layout/HorizontalMultiLevelHierarchy"/>
    <dgm:cxn modelId="{8A488888-311D-4BB8-A306-DC703DF53783}" type="presParOf" srcId="{5E001847-C6FD-42DF-A26A-AEE8AA4184B3}" destId="{8AC88378-8984-4B4E-9A71-3CFC47BFFB15}" srcOrd="0" destOrd="0" presId="urn:microsoft.com/office/officeart/2008/layout/HorizontalMultiLevelHierarchy"/>
    <dgm:cxn modelId="{DF5A42DA-E8F9-48A6-B360-24FA44470FD8}" type="presParOf" srcId="{47980058-4EF2-49F8-90F5-25DD3B3820A1}" destId="{D51A84A6-BE70-40CB-B46A-ADD4F466EDD8}" srcOrd="1" destOrd="0" presId="urn:microsoft.com/office/officeart/2008/layout/HorizontalMultiLevelHierarchy"/>
    <dgm:cxn modelId="{52223AF3-F76C-4842-A724-5B5A963E903A}" type="presParOf" srcId="{D51A84A6-BE70-40CB-B46A-ADD4F466EDD8}" destId="{CDBFE563-BF07-4248-89D1-D77FB40B7084}" srcOrd="0" destOrd="0" presId="urn:microsoft.com/office/officeart/2008/layout/HorizontalMultiLevelHierarchy"/>
    <dgm:cxn modelId="{D4EDEE1C-8A97-44F0-93E6-3ECAB2EF98DA}" type="presParOf" srcId="{D51A84A6-BE70-40CB-B46A-ADD4F466EDD8}" destId="{89C1B175-445C-4453-9171-9A557DF03926}" srcOrd="1" destOrd="0" presId="urn:microsoft.com/office/officeart/2008/layout/HorizontalMultiLevelHierarchy"/>
    <dgm:cxn modelId="{0CBFAF51-C7EC-42AB-A4C2-566641FA8EA5}" type="presParOf" srcId="{47980058-4EF2-49F8-90F5-25DD3B3820A1}" destId="{C7454285-84BB-49A4-83A0-EAE615AF810C}" srcOrd="2" destOrd="0" presId="urn:microsoft.com/office/officeart/2008/layout/HorizontalMultiLevelHierarchy"/>
    <dgm:cxn modelId="{B6FCF44E-E875-411A-9C01-398B807FF3A0}" type="presParOf" srcId="{C7454285-84BB-49A4-83A0-EAE615AF810C}" destId="{DD076665-EAED-49DA-9C70-0A14C871DE6F}" srcOrd="0" destOrd="0" presId="urn:microsoft.com/office/officeart/2008/layout/HorizontalMultiLevelHierarchy"/>
    <dgm:cxn modelId="{B8608B26-3BB7-43C1-BC0F-82F4A3E27D03}" type="presParOf" srcId="{47980058-4EF2-49F8-90F5-25DD3B3820A1}" destId="{946A6629-AE27-4177-A2C1-4CEBE658FB37}" srcOrd="3" destOrd="0" presId="urn:microsoft.com/office/officeart/2008/layout/HorizontalMultiLevelHierarchy"/>
    <dgm:cxn modelId="{890A570C-60AB-48D9-981B-182427AA1B8E}" type="presParOf" srcId="{946A6629-AE27-4177-A2C1-4CEBE658FB37}" destId="{6ED47B3B-C5F0-4054-840C-27DAD1099E23}" srcOrd="0" destOrd="0" presId="urn:microsoft.com/office/officeart/2008/layout/HorizontalMultiLevelHierarchy"/>
    <dgm:cxn modelId="{7A9FC449-8E60-4C6B-887B-E5A419C754C1}" type="presParOf" srcId="{946A6629-AE27-4177-A2C1-4CEBE658FB37}" destId="{43314ED7-C1EE-47C5-B15D-6E437B5E7A4C}" srcOrd="1" destOrd="0" presId="urn:microsoft.com/office/officeart/2008/layout/HorizontalMultiLevelHierarchy"/>
    <dgm:cxn modelId="{E5F01532-37C2-4601-8711-908BAD9A3CE9}" type="presParOf" srcId="{47980058-4EF2-49F8-90F5-25DD3B3820A1}" destId="{7C84233B-015E-44A3-9F2C-55BE5E6A4730}" srcOrd="4" destOrd="0" presId="urn:microsoft.com/office/officeart/2008/layout/HorizontalMultiLevelHierarchy"/>
    <dgm:cxn modelId="{EECA92C6-3CA7-4C95-893F-6350DF343AB2}" type="presParOf" srcId="{7C84233B-015E-44A3-9F2C-55BE5E6A4730}" destId="{BE3E477C-2A77-4432-AF38-F45F33D6768C}" srcOrd="0" destOrd="0" presId="urn:microsoft.com/office/officeart/2008/layout/HorizontalMultiLevelHierarchy"/>
    <dgm:cxn modelId="{DFEF228D-21E4-4719-B942-C991E3F9F443}" type="presParOf" srcId="{47980058-4EF2-49F8-90F5-25DD3B3820A1}" destId="{948CE22D-FA48-48D0-9AB1-0604EE9548E2}" srcOrd="5" destOrd="0" presId="urn:microsoft.com/office/officeart/2008/layout/HorizontalMultiLevelHierarchy"/>
    <dgm:cxn modelId="{00F3274F-55C0-4274-B9B3-94CE7EEBD50F}" type="presParOf" srcId="{948CE22D-FA48-48D0-9AB1-0604EE9548E2}" destId="{24933600-DC10-421D-ADD4-D7A001007229}" srcOrd="0" destOrd="0" presId="urn:microsoft.com/office/officeart/2008/layout/HorizontalMultiLevelHierarchy"/>
    <dgm:cxn modelId="{0A8B6511-50AF-4738-92DF-85937F2C9FB0}" type="presParOf" srcId="{948CE22D-FA48-48D0-9AB1-0604EE9548E2}" destId="{2F40610A-7B34-42AC-B7D5-FA5960D4528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74C5F6-4D01-44BF-A02D-C64CC2A91383}" type="doc">
      <dgm:prSet loTypeId="urn:microsoft.com/office/officeart/2005/8/layout/hierarchy5" loCatId="hierarchy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9234141-B314-42C9-AA17-614FAB25319E}">
      <dgm:prSet phldrT="[Text]"/>
      <dgm:spPr/>
      <dgm:t>
        <a:bodyPr/>
        <a:lstStyle/>
        <a:p>
          <a:r>
            <a:rPr lang="en-US" b="1" dirty="0" smtClean="0"/>
            <a:t>Anne</a:t>
          </a:r>
          <a:endParaRPr lang="en-US" b="1" dirty="0"/>
        </a:p>
      </dgm:t>
    </dgm:pt>
    <dgm:pt modelId="{38041D5A-C423-4282-A395-CA5081B2D03F}" type="parTrans" cxnId="{56F32D19-316C-43F1-88CC-524C4A2AD4B5}">
      <dgm:prSet/>
      <dgm:spPr/>
      <dgm:t>
        <a:bodyPr/>
        <a:lstStyle/>
        <a:p>
          <a:endParaRPr lang="en-US"/>
        </a:p>
      </dgm:t>
    </dgm:pt>
    <dgm:pt modelId="{27EB25CE-2C26-4E5B-AB2B-C752C8D39549}" type="sibTrans" cxnId="{56F32D19-316C-43F1-88CC-524C4A2AD4B5}">
      <dgm:prSet/>
      <dgm:spPr/>
      <dgm:t>
        <a:bodyPr/>
        <a:lstStyle/>
        <a:p>
          <a:endParaRPr lang="en-US"/>
        </a:p>
      </dgm:t>
    </dgm:pt>
    <dgm:pt modelId="{074C29B3-7945-4D29-A3B7-33C48DFC5134}">
      <dgm:prSet phldrT="[Text]"/>
      <dgm:spPr/>
      <dgm:t>
        <a:bodyPr/>
        <a:lstStyle/>
        <a:p>
          <a:r>
            <a:rPr lang="en-US" b="1" dirty="0" smtClean="0"/>
            <a:t>Joan</a:t>
          </a:r>
          <a:endParaRPr lang="en-US" b="1" dirty="0"/>
        </a:p>
      </dgm:t>
    </dgm:pt>
    <dgm:pt modelId="{753665A5-A0B8-4AA0-B1EE-96830940B8F3}" type="parTrans" cxnId="{79EA2522-BE7C-414E-9122-78DC4248D997}">
      <dgm:prSet/>
      <dgm:spPr/>
      <dgm:t>
        <a:bodyPr/>
        <a:lstStyle/>
        <a:p>
          <a:endParaRPr lang="en-US"/>
        </a:p>
      </dgm:t>
    </dgm:pt>
    <dgm:pt modelId="{1CE2D0B7-9343-404D-B48D-36F46412A55D}" type="sibTrans" cxnId="{79EA2522-BE7C-414E-9122-78DC4248D997}">
      <dgm:prSet/>
      <dgm:spPr/>
      <dgm:t>
        <a:bodyPr/>
        <a:lstStyle/>
        <a:p>
          <a:endParaRPr lang="en-US"/>
        </a:p>
      </dgm:t>
    </dgm:pt>
    <dgm:pt modelId="{27D8B60D-CE2A-4A5F-B451-18E189370E31}">
      <dgm:prSet phldrT="[Text]"/>
      <dgm:spPr/>
      <dgm:t>
        <a:bodyPr/>
        <a:lstStyle/>
        <a:p>
          <a:r>
            <a:rPr lang="en-US" b="1" dirty="0" smtClean="0"/>
            <a:t>Rafael</a:t>
          </a:r>
          <a:endParaRPr lang="en-US" b="1" dirty="0"/>
        </a:p>
      </dgm:t>
    </dgm:pt>
    <dgm:pt modelId="{E6AAAFFD-F6B1-4833-9982-836E27DC2FF2}" type="parTrans" cxnId="{099D8D13-9C85-426C-9DE5-7B275329FD0D}">
      <dgm:prSet/>
      <dgm:spPr/>
      <dgm:t>
        <a:bodyPr/>
        <a:lstStyle/>
        <a:p>
          <a:endParaRPr lang="en-US"/>
        </a:p>
      </dgm:t>
    </dgm:pt>
    <dgm:pt modelId="{1F536538-0876-480A-85C9-D1EC85C9F6EE}" type="sibTrans" cxnId="{099D8D13-9C85-426C-9DE5-7B275329FD0D}">
      <dgm:prSet/>
      <dgm:spPr/>
      <dgm:t>
        <a:bodyPr/>
        <a:lstStyle/>
        <a:p>
          <a:endParaRPr lang="en-US"/>
        </a:p>
      </dgm:t>
    </dgm:pt>
    <dgm:pt modelId="{77C42FD9-641B-4165-A63F-28B73F6EE9C3}">
      <dgm:prSet phldrT="[Text]"/>
      <dgm:spPr/>
      <dgm:t>
        <a:bodyPr/>
        <a:lstStyle/>
        <a:p>
          <a:r>
            <a:rPr lang="en-US" b="1" dirty="0" smtClean="0"/>
            <a:t>Tonya</a:t>
          </a:r>
          <a:endParaRPr lang="en-US" b="1" dirty="0"/>
        </a:p>
      </dgm:t>
    </dgm:pt>
    <dgm:pt modelId="{08C36A62-A5BC-4B1D-AA7A-1CF32B7828C7}" type="parTrans" cxnId="{B388430E-5A5D-4189-B669-698825CBA6CD}">
      <dgm:prSet/>
      <dgm:spPr/>
      <dgm:t>
        <a:bodyPr/>
        <a:lstStyle/>
        <a:p>
          <a:endParaRPr lang="en-US"/>
        </a:p>
      </dgm:t>
    </dgm:pt>
    <dgm:pt modelId="{5D52F8B9-002B-4EA9-86F2-C13764EF504E}" type="sibTrans" cxnId="{B388430E-5A5D-4189-B669-698825CBA6CD}">
      <dgm:prSet/>
      <dgm:spPr/>
      <dgm:t>
        <a:bodyPr/>
        <a:lstStyle/>
        <a:p>
          <a:endParaRPr lang="en-US"/>
        </a:p>
      </dgm:t>
    </dgm:pt>
    <dgm:pt modelId="{9579E4A9-FE80-4503-B81C-2AD044E6CC8A}">
      <dgm:prSet phldrT="[Text]"/>
      <dgm:spPr/>
      <dgm:t>
        <a:bodyPr/>
        <a:lstStyle/>
        <a:p>
          <a:r>
            <a:rPr lang="en-US" b="1" dirty="0" smtClean="0"/>
            <a:t>Juan</a:t>
          </a:r>
          <a:endParaRPr lang="en-US" b="1" dirty="0"/>
        </a:p>
      </dgm:t>
    </dgm:pt>
    <dgm:pt modelId="{0835BDF0-02BE-4E8B-845B-555B74D33403}" type="parTrans" cxnId="{9B693C67-DAC9-49A6-B29D-B6ED6E600B77}">
      <dgm:prSet/>
      <dgm:spPr/>
      <dgm:t>
        <a:bodyPr/>
        <a:lstStyle/>
        <a:p>
          <a:endParaRPr lang="en-US"/>
        </a:p>
      </dgm:t>
    </dgm:pt>
    <dgm:pt modelId="{9407C1C1-6708-4F92-9988-DC629742A93C}" type="sibTrans" cxnId="{9B693C67-DAC9-49A6-B29D-B6ED6E600B77}">
      <dgm:prSet/>
      <dgm:spPr/>
      <dgm:t>
        <a:bodyPr/>
        <a:lstStyle/>
        <a:p>
          <a:endParaRPr lang="en-US"/>
        </a:p>
      </dgm:t>
    </dgm:pt>
    <dgm:pt modelId="{BBED0369-0E0E-4D55-953B-759EAE4C7796}">
      <dgm:prSet phldrT="[Text]"/>
      <dgm:spPr/>
      <dgm:t>
        <a:bodyPr/>
        <a:lstStyle/>
        <a:p>
          <a:r>
            <a:rPr lang="en-US" b="1" dirty="0" smtClean="0"/>
            <a:t>Nan</a:t>
          </a:r>
          <a:endParaRPr lang="en-US" b="1" dirty="0"/>
        </a:p>
      </dgm:t>
    </dgm:pt>
    <dgm:pt modelId="{A3655C3D-8779-417E-818E-EF94CD28B3EA}" type="parTrans" cxnId="{090E370E-C7E3-4BC7-9925-4A0FEE220DA1}">
      <dgm:prSet/>
      <dgm:spPr/>
      <dgm:t>
        <a:bodyPr/>
        <a:lstStyle/>
        <a:p>
          <a:endParaRPr lang="en-US"/>
        </a:p>
      </dgm:t>
    </dgm:pt>
    <dgm:pt modelId="{E0B55763-43F1-45CA-A499-98476EE44489}" type="sibTrans" cxnId="{090E370E-C7E3-4BC7-9925-4A0FEE220DA1}">
      <dgm:prSet/>
      <dgm:spPr/>
      <dgm:t>
        <a:bodyPr/>
        <a:lstStyle/>
        <a:p>
          <a:endParaRPr lang="en-US"/>
        </a:p>
      </dgm:t>
    </dgm:pt>
    <dgm:pt modelId="{05160E38-09E4-4DDE-93D6-9DF6A372D77C}">
      <dgm:prSet phldrT="[Text]" custT="1"/>
      <dgm:spPr/>
      <dgm:t>
        <a:bodyPr/>
        <a:lstStyle/>
        <a:p>
          <a:r>
            <a:rPr lang="en-US" sz="1400" b="1" dirty="0" smtClean="0">
              <a:latin typeface="Arial Narrow" panose="020B0606020202030204" pitchFamily="34" charset="0"/>
            </a:rPr>
            <a:t>Member      Sign-up</a:t>
          </a:r>
          <a:endParaRPr lang="en-US" sz="1400" b="1" dirty="0">
            <a:latin typeface="Arial Narrow" panose="020B0606020202030204" pitchFamily="34" charset="0"/>
          </a:endParaRPr>
        </a:p>
      </dgm:t>
    </dgm:pt>
    <dgm:pt modelId="{5E786E88-E51E-42FB-9629-932EE27B12EE}" type="parTrans" cxnId="{4B600FFB-9B2E-4843-B714-C54F08273B36}">
      <dgm:prSet/>
      <dgm:spPr/>
      <dgm:t>
        <a:bodyPr/>
        <a:lstStyle/>
        <a:p>
          <a:endParaRPr lang="en-US"/>
        </a:p>
      </dgm:t>
    </dgm:pt>
    <dgm:pt modelId="{A473C96D-1B2A-4D58-83F9-4D02E475D926}" type="sibTrans" cxnId="{4B600FFB-9B2E-4843-B714-C54F08273B36}">
      <dgm:prSet/>
      <dgm:spPr/>
      <dgm:t>
        <a:bodyPr/>
        <a:lstStyle/>
        <a:p>
          <a:endParaRPr lang="en-US"/>
        </a:p>
      </dgm:t>
    </dgm:pt>
    <dgm:pt modelId="{3482F0E4-6AD8-46BC-960A-C45C01346A7C}">
      <dgm:prSet phldrT="[Text]" custT="1"/>
      <dgm:spPr/>
      <dgm:t>
        <a:bodyPr/>
        <a:lstStyle/>
        <a:p>
          <a:r>
            <a:rPr lang="en-US" sz="1400" b="1" dirty="0" smtClean="0">
              <a:latin typeface="Arial Narrow" panose="020B0606020202030204" pitchFamily="34" charset="0"/>
            </a:rPr>
            <a:t>Member-Driven Viral Sign-ups</a:t>
          </a:r>
          <a:endParaRPr lang="en-US" sz="1400" b="1" dirty="0">
            <a:latin typeface="Arial Narrow" panose="020B0606020202030204" pitchFamily="34" charset="0"/>
          </a:endParaRPr>
        </a:p>
      </dgm:t>
    </dgm:pt>
    <dgm:pt modelId="{8D7147B7-7E4A-4D81-B8A4-FD8EC7035B4C}" type="parTrans" cxnId="{66BC5A17-FCE4-49B0-8D93-8367E11E529C}">
      <dgm:prSet/>
      <dgm:spPr/>
      <dgm:t>
        <a:bodyPr/>
        <a:lstStyle/>
        <a:p>
          <a:endParaRPr lang="en-US"/>
        </a:p>
      </dgm:t>
    </dgm:pt>
    <dgm:pt modelId="{EBD2F773-3398-4AAE-AC39-9A7C00BE97B3}" type="sibTrans" cxnId="{66BC5A17-FCE4-49B0-8D93-8367E11E529C}">
      <dgm:prSet/>
      <dgm:spPr/>
      <dgm:t>
        <a:bodyPr/>
        <a:lstStyle/>
        <a:p>
          <a:endParaRPr lang="en-US"/>
        </a:p>
      </dgm:t>
    </dgm:pt>
    <dgm:pt modelId="{7FE65707-B08B-4D99-A8FD-9A2D56CCE504}">
      <dgm:prSet phldrT="[Text]" custT="1"/>
      <dgm:spPr/>
      <dgm:t>
        <a:bodyPr/>
        <a:lstStyle/>
        <a:p>
          <a:r>
            <a:rPr lang="en-US" sz="1400" b="1" dirty="0" smtClean="0">
              <a:latin typeface="Arial Narrow" panose="020B0606020202030204" pitchFamily="34" charset="0"/>
            </a:rPr>
            <a:t>Viral-Driven Viral Sign-ups</a:t>
          </a:r>
          <a:endParaRPr lang="en-US" sz="1400" b="1" dirty="0">
            <a:latin typeface="Arial Narrow" panose="020B0606020202030204" pitchFamily="34" charset="0"/>
          </a:endParaRPr>
        </a:p>
      </dgm:t>
    </dgm:pt>
    <dgm:pt modelId="{56868815-5CD1-4999-9BF2-101A215843FE}" type="parTrans" cxnId="{FCFF0716-71C7-4455-8AC3-AEB66F22D9BD}">
      <dgm:prSet/>
      <dgm:spPr/>
      <dgm:t>
        <a:bodyPr/>
        <a:lstStyle/>
        <a:p>
          <a:endParaRPr lang="en-US"/>
        </a:p>
      </dgm:t>
    </dgm:pt>
    <dgm:pt modelId="{E1F2F55A-DA1B-46A1-8CD6-F5ABA2B3C99D}" type="sibTrans" cxnId="{FCFF0716-71C7-4455-8AC3-AEB66F22D9BD}">
      <dgm:prSet/>
      <dgm:spPr/>
      <dgm:t>
        <a:bodyPr/>
        <a:lstStyle/>
        <a:p>
          <a:endParaRPr lang="en-US"/>
        </a:p>
      </dgm:t>
    </dgm:pt>
    <dgm:pt modelId="{A8171EDA-2E70-4F0B-A82E-07661B40AAC7}">
      <dgm:prSet phldrT="[Text]"/>
      <dgm:spPr/>
      <dgm:t>
        <a:bodyPr/>
        <a:lstStyle/>
        <a:p>
          <a:r>
            <a:rPr lang="en-US" b="1" dirty="0" smtClean="0"/>
            <a:t>Gerard</a:t>
          </a:r>
          <a:endParaRPr lang="en-US" b="1" dirty="0"/>
        </a:p>
      </dgm:t>
    </dgm:pt>
    <dgm:pt modelId="{E876FB07-3156-47AC-8397-F9001172FFD8}" type="parTrans" cxnId="{460BAB6E-BB6F-448D-A7F2-A8DDD6C4ECE4}">
      <dgm:prSet/>
      <dgm:spPr/>
      <dgm:t>
        <a:bodyPr/>
        <a:lstStyle/>
        <a:p>
          <a:endParaRPr lang="en-US"/>
        </a:p>
      </dgm:t>
    </dgm:pt>
    <dgm:pt modelId="{0372B1B3-97FB-4D89-BFAD-32D24BB08E9F}" type="sibTrans" cxnId="{460BAB6E-BB6F-448D-A7F2-A8DDD6C4ECE4}">
      <dgm:prSet/>
      <dgm:spPr/>
      <dgm:t>
        <a:bodyPr/>
        <a:lstStyle/>
        <a:p>
          <a:endParaRPr lang="en-US"/>
        </a:p>
      </dgm:t>
    </dgm:pt>
    <dgm:pt modelId="{6B938FA9-75D3-4480-9EF7-89ADFC99137E}" type="pres">
      <dgm:prSet presAssocID="{9074C5F6-4D01-44BF-A02D-C64CC2A9138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A574A8-A680-4FE4-B281-6534131EC5C0}" type="pres">
      <dgm:prSet presAssocID="{9074C5F6-4D01-44BF-A02D-C64CC2A91383}" presName="hierFlow" presStyleCnt="0"/>
      <dgm:spPr/>
    </dgm:pt>
    <dgm:pt modelId="{1C15866E-B8D4-4DCF-8B4A-465E98D84AF3}" type="pres">
      <dgm:prSet presAssocID="{9074C5F6-4D01-44BF-A02D-C64CC2A91383}" presName="firstBuf" presStyleCnt="0"/>
      <dgm:spPr/>
    </dgm:pt>
    <dgm:pt modelId="{6AC8FA94-6058-45DA-9F38-EF3C89AF25F7}" type="pres">
      <dgm:prSet presAssocID="{9074C5F6-4D01-44BF-A02D-C64CC2A9138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DB00A17-454D-4626-AA10-10D4528CDE24}" type="pres">
      <dgm:prSet presAssocID="{89234141-B314-42C9-AA17-614FAB25319E}" presName="Name17" presStyleCnt="0"/>
      <dgm:spPr/>
    </dgm:pt>
    <dgm:pt modelId="{2B38531E-CEA8-4F77-97DA-8053F30AAA6E}" type="pres">
      <dgm:prSet presAssocID="{89234141-B314-42C9-AA17-614FAB25319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A70C70-8B61-43CA-9CE3-90ADE200BCDB}" type="pres">
      <dgm:prSet presAssocID="{89234141-B314-42C9-AA17-614FAB25319E}" presName="hierChild2" presStyleCnt="0"/>
      <dgm:spPr/>
    </dgm:pt>
    <dgm:pt modelId="{041E1D54-CEE9-495C-988C-BE8EF53286B3}" type="pres">
      <dgm:prSet presAssocID="{753665A5-A0B8-4AA0-B1EE-96830940B8F3}" presName="Name25" presStyleLbl="parChTrans1D2" presStyleIdx="0" presStyleCnt="2"/>
      <dgm:spPr/>
      <dgm:t>
        <a:bodyPr/>
        <a:lstStyle/>
        <a:p>
          <a:endParaRPr lang="en-US"/>
        </a:p>
      </dgm:t>
    </dgm:pt>
    <dgm:pt modelId="{25CA2624-A478-4EE3-AB36-74C818684AEB}" type="pres">
      <dgm:prSet presAssocID="{753665A5-A0B8-4AA0-B1EE-96830940B8F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4E6C2C6-296D-4A13-96F1-68BE48B2FCAD}" type="pres">
      <dgm:prSet presAssocID="{074C29B3-7945-4D29-A3B7-33C48DFC5134}" presName="Name30" presStyleCnt="0"/>
      <dgm:spPr/>
    </dgm:pt>
    <dgm:pt modelId="{DDB47A81-C16A-4CF7-8EE8-9913ED7224FC}" type="pres">
      <dgm:prSet presAssocID="{074C29B3-7945-4D29-A3B7-33C48DFC5134}" presName="level2Shape" presStyleLbl="node2" presStyleIdx="0" presStyleCnt="2"/>
      <dgm:spPr/>
      <dgm:t>
        <a:bodyPr/>
        <a:lstStyle/>
        <a:p>
          <a:endParaRPr lang="en-US"/>
        </a:p>
      </dgm:t>
    </dgm:pt>
    <dgm:pt modelId="{871DC0E6-1A07-4CE6-BA6D-FE6244AE861F}" type="pres">
      <dgm:prSet presAssocID="{074C29B3-7945-4D29-A3B7-33C48DFC5134}" presName="hierChild3" presStyleCnt="0"/>
      <dgm:spPr/>
    </dgm:pt>
    <dgm:pt modelId="{CAAC3043-FD88-4F1A-9CF3-C9CF7C0EC11B}" type="pres">
      <dgm:prSet presAssocID="{E6AAAFFD-F6B1-4833-9982-836E27DC2FF2}" presName="Name25" presStyleLbl="parChTrans1D3" presStyleIdx="0" presStyleCnt="4"/>
      <dgm:spPr/>
      <dgm:t>
        <a:bodyPr/>
        <a:lstStyle/>
        <a:p>
          <a:endParaRPr lang="en-US"/>
        </a:p>
      </dgm:t>
    </dgm:pt>
    <dgm:pt modelId="{BB11742B-63E9-4D7F-9C95-882EBBE609A7}" type="pres">
      <dgm:prSet presAssocID="{E6AAAFFD-F6B1-4833-9982-836E27DC2FF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311B9616-3581-4F30-A6BB-D612F669D92C}" type="pres">
      <dgm:prSet presAssocID="{27D8B60D-CE2A-4A5F-B451-18E189370E31}" presName="Name30" presStyleCnt="0"/>
      <dgm:spPr/>
    </dgm:pt>
    <dgm:pt modelId="{D0DCA3F8-C5D1-4A87-8AB3-6C7BD8A712D4}" type="pres">
      <dgm:prSet presAssocID="{27D8B60D-CE2A-4A5F-B451-18E189370E31}" presName="level2Shape" presStyleLbl="node3" presStyleIdx="0" presStyleCnt="4" custLinFactNeighborX="772" custLinFactNeighborY="-68062"/>
      <dgm:spPr/>
      <dgm:t>
        <a:bodyPr/>
        <a:lstStyle/>
        <a:p>
          <a:endParaRPr lang="en-US"/>
        </a:p>
      </dgm:t>
    </dgm:pt>
    <dgm:pt modelId="{2A1EAC4B-EE2E-4694-A930-45389976AD89}" type="pres">
      <dgm:prSet presAssocID="{27D8B60D-CE2A-4A5F-B451-18E189370E31}" presName="hierChild3" presStyleCnt="0"/>
      <dgm:spPr/>
    </dgm:pt>
    <dgm:pt modelId="{F7ECB679-54A5-4D12-B022-33AF770D3ED7}" type="pres">
      <dgm:prSet presAssocID="{08C36A62-A5BC-4B1D-AA7A-1CF32B7828C7}" presName="Name25" presStyleLbl="parChTrans1D3" presStyleIdx="1" presStyleCnt="4"/>
      <dgm:spPr/>
      <dgm:t>
        <a:bodyPr/>
        <a:lstStyle/>
        <a:p>
          <a:endParaRPr lang="en-US"/>
        </a:p>
      </dgm:t>
    </dgm:pt>
    <dgm:pt modelId="{3BF39999-2E91-4C92-A090-13425B9B0DF2}" type="pres">
      <dgm:prSet presAssocID="{08C36A62-A5BC-4B1D-AA7A-1CF32B7828C7}" presName="connTx" presStyleLbl="parChTrans1D3" presStyleIdx="1" presStyleCnt="4"/>
      <dgm:spPr/>
      <dgm:t>
        <a:bodyPr/>
        <a:lstStyle/>
        <a:p>
          <a:endParaRPr lang="en-US"/>
        </a:p>
      </dgm:t>
    </dgm:pt>
    <dgm:pt modelId="{FD2569FE-9C67-4498-B52C-6B9D516AA4E5}" type="pres">
      <dgm:prSet presAssocID="{77C42FD9-641B-4165-A63F-28B73F6EE9C3}" presName="Name30" presStyleCnt="0"/>
      <dgm:spPr/>
    </dgm:pt>
    <dgm:pt modelId="{B4734E46-717F-4646-88E5-924D9E90CF16}" type="pres">
      <dgm:prSet presAssocID="{77C42FD9-641B-4165-A63F-28B73F6EE9C3}" presName="level2Shape" presStyleLbl="node3" presStyleIdx="1" presStyleCnt="4" custLinFactNeighborY="-44054"/>
      <dgm:spPr/>
      <dgm:t>
        <a:bodyPr/>
        <a:lstStyle/>
        <a:p>
          <a:endParaRPr lang="en-US"/>
        </a:p>
      </dgm:t>
    </dgm:pt>
    <dgm:pt modelId="{90C5F0E3-B958-4014-97E5-E0705BDC2570}" type="pres">
      <dgm:prSet presAssocID="{77C42FD9-641B-4165-A63F-28B73F6EE9C3}" presName="hierChild3" presStyleCnt="0"/>
      <dgm:spPr/>
    </dgm:pt>
    <dgm:pt modelId="{47CAC5F5-C2D4-43D4-90F3-B3C9125158E5}" type="pres">
      <dgm:prSet presAssocID="{0835BDF0-02BE-4E8B-845B-555B74D33403}" presName="Name25" presStyleLbl="parChTrans1D2" presStyleIdx="1" presStyleCnt="2"/>
      <dgm:spPr/>
      <dgm:t>
        <a:bodyPr/>
        <a:lstStyle/>
        <a:p>
          <a:endParaRPr lang="en-US"/>
        </a:p>
      </dgm:t>
    </dgm:pt>
    <dgm:pt modelId="{854E7C90-7F15-4C40-BF40-C50E2095AF6F}" type="pres">
      <dgm:prSet presAssocID="{0835BDF0-02BE-4E8B-845B-555B74D3340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A37A9EE-FD8C-4615-B901-8030B27CC3BE}" type="pres">
      <dgm:prSet presAssocID="{9579E4A9-FE80-4503-B81C-2AD044E6CC8A}" presName="Name30" presStyleCnt="0"/>
      <dgm:spPr/>
    </dgm:pt>
    <dgm:pt modelId="{F5EDC4EF-8C2F-460A-9939-9705CC4524BA}" type="pres">
      <dgm:prSet presAssocID="{9579E4A9-FE80-4503-B81C-2AD044E6CC8A}" presName="level2Shape" presStyleLbl="node2" presStyleIdx="1" presStyleCnt="2"/>
      <dgm:spPr/>
      <dgm:t>
        <a:bodyPr/>
        <a:lstStyle/>
        <a:p>
          <a:endParaRPr lang="en-US"/>
        </a:p>
      </dgm:t>
    </dgm:pt>
    <dgm:pt modelId="{EEA7BB70-A33E-4E70-8B79-D3C153232C6D}" type="pres">
      <dgm:prSet presAssocID="{9579E4A9-FE80-4503-B81C-2AD044E6CC8A}" presName="hierChild3" presStyleCnt="0"/>
      <dgm:spPr/>
    </dgm:pt>
    <dgm:pt modelId="{F6AD68E3-1C35-4141-81BB-FF1302CFF385}" type="pres">
      <dgm:prSet presAssocID="{A3655C3D-8779-417E-818E-EF94CD28B3EA}" presName="Name25" presStyleLbl="parChTrans1D3" presStyleIdx="2" presStyleCnt="4"/>
      <dgm:spPr/>
      <dgm:t>
        <a:bodyPr/>
        <a:lstStyle/>
        <a:p>
          <a:endParaRPr lang="en-US"/>
        </a:p>
      </dgm:t>
    </dgm:pt>
    <dgm:pt modelId="{C9B58D5F-2108-4A27-BE0A-644040A11212}" type="pres">
      <dgm:prSet presAssocID="{A3655C3D-8779-417E-818E-EF94CD28B3EA}" presName="connTx" presStyleLbl="parChTrans1D3" presStyleIdx="2" presStyleCnt="4"/>
      <dgm:spPr/>
      <dgm:t>
        <a:bodyPr/>
        <a:lstStyle/>
        <a:p>
          <a:endParaRPr lang="en-US"/>
        </a:p>
      </dgm:t>
    </dgm:pt>
    <dgm:pt modelId="{4CDAEAA2-108F-4FD5-A892-B01EBA9852F0}" type="pres">
      <dgm:prSet presAssocID="{BBED0369-0E0E-4D55-953B-759EAE4C7796}" presName="Name30" presStyleCnt="0"/>
      <dgm:spPr/>
    </dgm:pt>
    <dgm:pt modelId="{BD0B1F70-CB21-4A0E-ABC2-9CF9B1F99B17}" type="pres">
      <dgm:prSet presAssocID="{BBED0369-0E0E-4D55-953B-759EAE4C7796}" presName="level2Shape" presStyleLbl="node3" presStyleIdx="2" presStyleCnt="4" custLinFactNeighborX="772" custLinFactNeighborY="-8214"/>
      <dgm:spPr/>
      <dgm:t>
        <a:bodyPr/>
        <a:lstStyle/>
        <a:p>
          <a:endParaRPr lang="en-US"/>
        </a:p>
      </dgm:t>
    </dgm:pt>
    <dgm:pt modelId="{7408E430-6BA2-4775-8C19-0EFD5E9C6EB8}" type="pres">
      <dgm:prSet presAssocID="{BBED0369-0E0E-4D55-953B-759EAE4C7796}" presName="hierChild3" presStyleCnt="0"/>
      <dgm:spPr/>
    </dgm:pt>
    <dgm:pt modelId="{594C28F9-0FD0-46BC-A8C9-DC9273CFC9EC}" type="pres">
      <dgm:prSet presAssocID="{E876FB07-3156-47AC-8397-F9001172FFD8}" presName="Name25" presStyleLbl="parChTrans1D3" presStyleIdx="3" presStyleCnt="4"/>
      <dgm:spPr/>
      <dgm:t>
        <a:bodyPr/>
        <a:lstStyle/>
        <a:p>
          <a:endParaRPr lang="en-US"/>
        </a:p>
      </dgm:t>
    </dgm:pt>
    <dgm:pt modelId="{5C89989F-460A-4C37-81D9-24F5BB74A7F8}" type="pres">
      <dgm:prSet presAssocID="{E876FB07-3156-47AC-8397-F9001172FFD8}" presName="connTx" presStyleLbl="parChTrans1D3" presStyleIdx="3" presStyleCnt="4"/>
      <dgm:spPr/>
      <dgm:t>
        <a:bodyPr/>
        <a:lstStyle/>
        <a:p>
          <a:endParaRPr lang="en-US"/>
        </a:p>
      </dgm:t>
    </dgm:pt>
    <dgm:pt modelId="{626E101B-1B0A-4682-956F-F02FB2DAF378}" type="pres">
      <dgm:prSet presAssocID="{A8171EDA-2E70-4F0B-A82E-07661B40AAC7}" presName="Name30" presStyleCnt="0"/>
      <dgm:spPr/>
    </dgm:pt>
    <dgm:pt modelId="{C65D8EEF-215A-470E-AE0B-2491FD9105F2}" type="pres">
      <dgm:prSet presAssocID="{A8171EDA-2E70-4F0B-A82E-07661B40AAC7}" presName="level2Shape" presStyleLbl="node3" presStyleIdx="3" presStyleCnt="4" custLinFactNeighborX="772" custLinFactNeighborY="44239"/>
      <dgm:spPr/>
      <dgm:t>
        <a:bodyPr/>
        <a:lstStyle/>
        <a:p>
          <a:endParaRPr lang="en-US"/>
        </a:p>
      </dgm:t>
    </dgm:pt>
    <dgm:pt modelId="{6141C359-FD05-4382-81C2-D8500B6CF606}" type="pres">
      <dgm:prSet presAssocID="{A8171EDA-2E70-4F0B-A82E-07661B40AAC7}" presName="hierChild3" presStyleCnt="0"/>
      <dgm:spPr/>
    </dgm:pt>
    <dgm:pt modelId="{3419BFFC-2431-4FD0-BE73-EADE1A0D4F04}" type="pres">
      <dgm:prSet presAssocID="{9074C5F6-4D01-44BF-A02D-C64CC2A91383}" presName="bgShapesFlow" presStyleCnt="0"/>
      <dgm:spPr/>
    </dgm:pt>
    <dgm:pt modelId="{D934F419-9EC3-490C-B188-1C3CCD7378CC}" type="pres">
      <dgm:prSet presAssocID="{05160E38-09E4-4DDE-93D6-9DF6A372D77C}" presName="rectComp" presStyleCnt="0"/>
      <dgm:spPr/>
    </dgm:pt>
    <dgm:pt modelId="{E606DD38-14DA-451B-947B-91B08FCD63E2}" type="pres">
      <dgm:prSet presAssocID="{05160E38-09E4-4DDE-93D6-9DF6A372D77C}" presName="bgRect" presStyleLbl="bgShp" presStyleIdx="0" presStyleCnt="3"/>
      <dgm:spPr/>
      <dgm:t>
        <a:bodyPr/>
        <a:lstStyle/>
        <a:p>
          <a:endParaRPr lang="en-US"/>
        </a:p>
      </dgm:t>
    </dgm:pt>
    <dgm:pt modelId="{3565952A-D43C-4C8F-91F2-31B8CB221955}" type="pres">
      <dgm:prSet presAssocID="{05160E38-09E4-4DDE-93D6-9DF6A372D77C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82A93-9949-4498-9F78-0850E26CDC40}" type="pres">
      <dgm:prSet presAssocID="{05160E38-09E4-4DDE-93D6-9DF6A372D77C}" presName="spComp" presStyleCnt="0"/>
      <dgm:spPr/>
    </dgm:pt>
    <dgm:pt modelId="{3F789845-7DA4-4C2C-AED9-081FFA907589}" type="pres">
      <dgm:prSet presAssocID="{05160E38-09E4-4DDE-93D6-9DF6A372D77C}" presName="hSp" presStyleCnt="0"/>
      <dgm:spPr/>
    </dgm:pt>
    <dgm:pt modelId="{F8E5657D-F6EC-4926-B964-FB71B4DE95F5}" type="pres">
      <dgm:prSet presAssocID="{3482F0E4-6AD8-46BC-960A-C45C01346A7C}" presName="rectComp" presStyleCnt="0"/>
      <dgm:spPr/>
    </dgm:pt>
    <dgm:pt modelId="{581065BD-9E9A-4AD2-A217-4670FB6CA37A}" type="pres">
      <dgm:prSet presAssocID="{3482F0E4-6AD8-46BC-960A-C45C01346A7C}" presName="bgRect" presStyleLbl="bgShp" presStyleIdx="1" presStyleCnt="3"/>
      <dgm:spPr/>
      <dgm:t>
        <a:bodyPr/>
        <a:lstStyle/>
        <a:p>
          <a:endParaRPr lang="en-US"/>
        </a:p>
      </dgm:t>
    </dgm:pt>
    <dgm:pt modelId="{A25C86DD-D4E9-454D-A608-BEF4E9A281A6}" type="pres">
      <dgm:prSet presAssocID="{3482F0E4-6AD8-46BC-960A-C45C01346A7C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2819F-3AFA-4C25-855B-13A6876ED5D0}" type="pres">
      <dgm:prSet presAssocID="{3482F0E4-6AD8-46BC-960A-C45C01346A7C}" presName="spComp" presStyleCnt="0"/>
      <dgm:spPr/>
    </dgm:pt>
    <dgm:pt modelId="{D4269862-563E-4370-8ED2-FC60DD4422CF}" type="pres">
      <dgm:prSet presAssocID="{3482F0E4-6AD8-46BC-960A-C45C01346A7C}" presName="hSp" presStyleCnt="0"/>
      <dgm:spPr/>
    </dgm:pt>
    <dgm:pt modelId="{1781A4DA-AC2D-4938-BBFE-B1F6FF0F1BD3}" type="pres">
      <dgm:prSet presAssocID="{7FE65707-B08B-4D99-A8FD-9A2D56CCE504}" presName="rectComp" presStyleCnt="0"/>
      <dgm:spPr/>
    </dgm:pt>
    <dgm:pt modelId="{DDEE61FB-9C89-4A74-8CC7-D84BBA58B0D1}" type="pres">
      <dgm:prSet presAssocID="{7FE65707-B08B-4D99-A8FD-9A2D56CCE504}" presName="bgRect" presStyleLbl="bgShp" presStyleIdx="2" presStyleCnt="3"/>
      <dgm:spPr/>
      <dgm:t>
        <a:bodyPr/>
        <a:lstStyle/>
        <a:p>
          <a:endParaRPr lang="en-US"/>
        </a:p>
      </dgm:t>
    </dgm:pt>
    <dgm:pt modelId="{00EA2F6E-549B-42D1-B1B8-9CE808702B28}" type="pres">
      <dgm:prSet presAssocID="{7FE65707-B08B-4D99-A8FD-9A2D56CCE504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88430E-5A5D-4189-B669-698825CBA6CD}" srcId="{074C29B3-7945-4D29-A3B7-33C48DFC5134}" destId="{77C42FD9-641B-4165-A63F-28B73F6EE9C3}" srcOrd="1" destOrd="0" parTransId="{08C36A62-A5BC-4B1D-AA7A-1CF32B7828C7}" sibTransId="{5D52F8B9-002B-4EA9-86F2-C13764EF504E}"/>
    <dgm:cxn modelId="{723A5C51-A1BF-424D-88C2-FE3D92C7EA10}" type="presOf" srcId="{3482F0E4-6AD8-46BC-960A-C45C01346A7C}" destId="{581065BD-9E9A-4AD2-A217-4670FB6CA37A}" srcOrd="0" destOrd="0" presId="urn:microsoft.com/office/officeart/2005/8/layout/hierarchy5"/>
    <dgm:cxn modelId="{962CADE0-BFD3-4BFC-8E76-5C76089ABA81}" type="presOf" srcId="{08C36A62-A5BC-4B1D-AA7A-1CF32B7828C7}" destId="{3BF39999-2E91-4C92-A090-13425B9B0DF2}" srcOrd="1" destOrd="0" presId="urn:microsoft.com/office/officeart/2005/8/layout/hierarchy5"/>
    <dgm:cxn modelId="{D466E10B-2C02-4BD7-9644-C0C843D62AD4}" type="presOf" srcId="{753665A5-A0B8-4AA0-B1EE-96830940B8F3}" destId="{25CA2624-A478-4EE3-AB36-74C818684AEB}" srcOrd="1" destOrd="0" presId="urn:microsoft.com/office/officeart/2005/8/layout/hierarchy5"/>
    <dgm:cxn modelId="{EC98B10C-DB07-4EC9-A439-BCF509D1A11E}" type="presOf" srcId="{9579E4A9-FE80-4503-B81C-2AD044E6CC8A}" destId="{F5EDC4EF-8C2F-460A-9939-9705CC4524BA}" srcOrd="0" destOrd="0" presId="urn:microsoft.com/office/officeart/2005/8/layout/hierarchy5"/>
    <dgm:cxn modelId="{D3C1FE41-E9F6-4E9C-83D5-EB0B53EA8221}" type="presOf" srcId="{08C36A62-A5BC-4B1D-AA7A-1CF32B7828C7}" destId="{F7ECB679-54A5-4D12-B022-33AF770D3ED7}" srcOrd="0" destOrd="0" presId="urn:microsoft.com/office/officeart/2005/8/layout/hierarchy5"/>
    <dgm:cxn modelId="{66BC5A17-FCE4-49B0-8D93-8367E11E529C}" srcId="{9074C5F6-4D01-44BF-A02D-C64CC2A91383}" destId="{3482F0E4-6AD8-46BC-960A-C45C01346A7C}" srcOrd="2" destOrd="0" parTransId="{8D7147B7-7E4A-4D81-B8A4-FD8EC7035B4C}" sibTransId="{EBD2F773-3398-4AAE-AC39-9A7C00BE97B3}"/>
    <dgm:cxn modelId="{3E0F31A9-9E61-4394-8C51-F556534032D8}" type="presOf" srcId="{BBED0369-0E0E-4D55-953B-759EAE4C7796}" destId="{BD0B1F70-CB21-4A0E-ABC2-9CF9B1F99B17}" srcOrd="0" destOrd="0" presId="urn:microsoft.com/office/officeart/2005/8/layout/hierarchy5"/>
    <dgm:cxn modelId="{4B600FFB-9B2E-4843-B714-C54F08273B36}" srcId="{9074C5F6-4D01-44BF-A02D-C64CC2A91383}" destId="{05160E38-09E4-4DDE-93D6-9DF6A372D77C}" srcOrd="1" destOrd="0" parTransId="{5E786E88-E51E-42FB-9629-932EE27B12EE}" sibTransId="{A473C96D-1B2A-4D58-83F9-4D02E475D926}"/>
    <dgm:cxn modelId="{E325C122-F5A2-4B7E-AFD4-16E260FBC976}" type="presOf" srcId="{9074C5F6-4D01-44BF-A02D-C64CC2A91383}" destId="{6B938FA9-75D3-4480-9EF7-89ADFC99137E}" srcOrd="0" destOrd="0" presId="urn:microsoft.com/office/officeart/2005/8/layout/hierarchy5"/>
    <dgm:cxn modelId="{4CCBA3CF-2855-4333-A4FD-1B41C856CEE0}" type="presOf" srcId="{E6AAAFFD-F6B1-4833-9982-836E27DC2FF2}" destId="{CAAC3043-FD88-4F1A-9CF3-C9CF7C0EC11B}" srcOrd="0" destOrd="0" presId="urn:microsoft.com/office/officeart/2005/8/layout/hierarchy5"/>
    <dgm:cxn modelId="{DD6752CA-4790-450D-B416-6C0A55D9D5C0}" type="presOf" srcId="{05160E38-09E4-4DDE-93D6-9DF6A372D77C}" destId="{3565952A-D43C-4C8F-91F2-31B8CB221955}" srcOrd="1" destOrd="0" presId="urn:microsoft.com/office/officeart/2005/8/layout/hierarchy5"/>
    <dgm:cxn modelId="{1A22A66F-7198-4742-972E-FD7D7F0B74AB}" type="presOf" srcId="{074C29B3-7945-4D29-A3B7-33C48DFC5134}" destId="{DDB47A81-C16A-4CF7-8EE8-9913ED7224FC}" srcOrd="0" destOrd="0" presId="urn:microsoft.com/office/officeart/2005/8/layout/hierarchy5"/>
    <dgm:cxn modelId="{C4C4B4AD-DF9F-4EC4-8B24-17B2D4C0C02E}" type="presOf" srcId="{E876FB07-3156-47AC-8397-F9001172FFD8}" destId="{5C89989F-460A-4C37-81D9-24F5BB74A7F8}" srcOrd="1" destOrd="0" presId="urn:microsoft.com/office/officeart/2005/8/layout/hierarchy5"/>
    <dgm:cxn modelId="{56F32D19-316C-43F1-88CC-524C4A2AD4B5}" srcId="{9074C5F6-4D01-44BF-A02D-C64CC2A91383}" destId="{89234141-B314-42C9-AA17-614FAB25319E}" srcOrd="0" destOrd="0" parTransId="{38041D5A-C423-4282-A395-CA5081B2D03F}" sibTransId="{27EB25CE-2C26-4E5B-AB2B-C752C8D39549}"/>
    <dgm:cxn modelId="{E98D0C37-1CC8-4CAC-B653-6DCCD561DF40}" type="presOf" srcId="{0835BDF0-02BE-4E8B-845B-555B74D33403}" destId="{854E7C90-7F15-4C40-BF40-C50E2095AF6F}" srcOrd="1" destOrd="0" presId="urn:microsoft.com/office/officeart/2005/8/layout/hierarchy5"/>
    <dgm:cxn modelId="{A67A5A70-ECD2-4B58-B73E-ECA71230177A}" type="presOf" srcId="{A3655C3D-8779-417E-818E-EF94CD28B3EA}" destId="{C9B58D5F-2108-4A27-BE0A-644040A11212}" srcOrd="1" destOrd="0" presId="urn:microsoft.com/office/officeart/2005/8/layout/hierarchy5"/>
    <dgm:cxn modelId="{79EA2522-BE7C-414E-9122-78DC4248D997}" srcId="{89234141-B314-42C9-AA17-614FAB25319E}" destId="{074C29B3-7945-4D29-A3B7-33C48DFC5134}" srcOrd="0" destOrd="0" parTransId="{753665A5-A0B8-4AA0-B1EE-96830940B8F3}" sibTransId="{1CE2D0B7-9343-404D-B48D-36F46412A55D}"/>
    <dgm:cxn modelId="{5C32D19A-CFE9-4EF1-8D42-8FD2E26622F7}" type="presOf" srcId="{A8171EDA-2E70-4F0B-A82E-07661B40AAC7}" destId="{C65D8EEF-215A-470E-AE0B-2491FD9105F2}" srcOrd="0" destOrd="0" presId="urn:microsoft.com/office/officeart/2005/8/layout/hierarchy5"/>
    <dgm:cxn modelId="{3E38FA5F-43F8-4BB6-B268-22DEC1B8E31E}" type="presOf" srcId="{05160E38-09E4-4DDE-93D6-9DF6A372D77C}" destId="{E606DD38-14DA-451B-947B-91B08FCD63E2}" srcOrd="0" destOrd="0" presId="urn:microsoft.com/office/officeart/2005/8/layout/hierarchy5"/>
    <dgm:cxn modelId="{BC09E9AB-69DF-4F1D-858C-037E5421DAED}" type="presOf" srcId="{7FE65707-B08B-4D99-A8FD-9A2D56CCE504}" destId="{00EA2F6E-549B-42D1-B1B8-9CE808702B28}" srcOrd="1" destOrd="0" presId="urn:microsoft.com/office/officeart/2005/8/layout/hierarchy5"/>
    <dgm:cxn modelId="{FCFF0716-71C7-4455-8AC3-AEB66F22D9BD}" srcId="{9074C5F6-4D01-44BF-A02D-C64CC2A91383}" destId="{7FE65707-B08B-4D99-A8FD-9A2D56CCE504}" srcOrd="3" destOrd="0" parTransId="{56868815-5CD1-4999-9BF2-101A215843FE}" sibTransId="{E1F2F55A-DA1B-46A1-8CD6-F5ABA2B3C99D}"/>
    <dgm:cxn modelId="{83C18D6E-7668-48B9-9FD8-EFE5AA0476EC}" type="presOf" srcId="{27D8B60D-CE2A-4A5F-B451-18E189370E31}" destId="{D0DCA3F8-C5D1-4A87-8AB3-6C7BD8A712D4}" srcOrd="0" destOrd="0" presId="urn:microsoft.com/office/officeart/2005/8/layout/hierarchy5"/>
    <dgm:cxn modelId="{099D8D13-9C85-426C-9DE5-7B275329FD0D}" srcId="{074C29B3-7945-4D29-A3B7-33C48DFC5134}" destId="{27D8B60D-CE2A-4A5F-B451-18E189370E31}" srcOrd="0" destOrd="0" parTransId="{E6AAAFFD-F6B1-4833-9982-836E27DC2FF2}" sibTransId="{1F536538-0876-480A-85C9-D1EC85C9F6EE}"/>
    <dgm:cxn modelId="{134921AB-3205-47D5-BE40-26383685DB2F}" type="presOf" srcId="{E876FB07-3156-47AC-8397-F9001172FFD8}" destId="{594C28F9-0FD0-46BC-A8C9-DC9273CFC9EC}" srcOrd="0" destOrd="0" presId="urn:microsoft.com/office/officeart/2005/8/layout/hierarchy5"/>
    <dgm:cxn modelId="{9B693C67-DAC9-49A6-B29D-B6ED6E600B77}" srcId="{89234141-B314-42C9-AA17-614FAB25319E}" destId="{9579E4A9-FE80-4503-B81C-2AD044E6CC8A}" srcOrd="1" destOrd="0" parTransId="{0835BDF0-02BE-4E8B-845B-555B74D33403}" sibTransId="{9407C1C1-6708-4F92-9988-DC629742A93C}"/>
    <dgm:cxn modelId="{FE7383B2-BDBD-4297-9BE7-606E4C9F20BB}" type="presOf" srcId="{0835BDF0-02BE-4E8B-845B-555B74D33403}" destId="{47CAC5F5-C2D4-43D4-90F3-B3C9125158E5}" srcOrd="0" destOrd="0" presId="urn:microsoft.com/office/officeart/2005/8/layout/hierarchy5"/>
    <dgm:cxn modelId="{BB3441C5-E778-4488-901C-A59CDFBBE6F3}" type="presOf" srcId="{7FE65707-B08B-4D99-A8FD-9A2D56CCE504}" destId="{DDEE61FB-9C89-4A74-8CC7-D84BBA58B0D1}" srcOrd="0" destOrd="0" presId="urn:microsoft.com/office/officeart/2005/8/layout/hierarchy5"/>
    <dgm:cxn modelId="{5F0CD213-5E7D-439B-8B53-568A32AFBE04}" type="presOf" srcId="{77C42FD9-641B-4165-A63F-28B73F6EE9C3}" destId="{B4734E46-717F-4646-88E5-924D9E90CF16}" srcOrd="0" destOrd="0" presId="urn:microsoft.com/office/officeart/2005/8/layout/hierarchy5"/>
    <dgm:cxn modelId="{36ED15CB-0954-433E-A95E-16916239E896}" type="presOf" srcId="{753665A5-A0B8-4AA0-B1EE-96830940B8F3}" destId="{041E1D54-CEE9-495C-988C-BE8EF53286B3}" srcOrd="0" destOrd="0" presId="urn:microsoft.com/office/officeart/2005/8/layout/hierarchy5"/>
    <dgm:cxn modelId="{460BAB6E-BB6F-448D-A7F2-A8DDD6C4ECE4}" srcId="{9579E4A9-FE80-4503-B81C-2AD044E6CC8A}" destId="{A8171EDA-2E70-4F0B-A82E-07661B40AAC7}" srcOrd="1" destOrd="0" parTransId="{E876FB07-3156-47AC-8397-F9001172FFD8}" sibTransId="{0372B1B3-97FB-4D89-BFAD-32D24BB08E9F}"/>
    <dgm:cxn modelId="{178FACA8-E3F3-4C7B-9910-E3C1C9E1CBD0}" type="presOf" srcId="{E6AAAFFD-F6B1-4833-9982-836E27DC2FF2}" destId="{BB11742B-63E9-4D7F-9C95-882EBBE609A7}" srcOrd="1" destOrd="0" presId="urn:microsoft.com/office/officeart/2005/8/layout/hierarchy5"/>
    <dgm:cxn modelId="{090E370E-C7E3-4BC7-9925-4A0FEE220DA1}" srcId="{9579E4A9-FE80-4503-B81C-2AD044E6CC8A}" destId="{BBED0369-0E0E-4D55-953B-759EAE4C7796}" srcOrd="0" destOrd="0" parTransId="{A3655C3D-8779-417E-818E-EF94CD28B3EA}" sibTransId="{E0B55763-43F1-45CA-A499-98476EE44489}"/>
    <dgm:cxn modelId="{C6531E00-917E-4CBB-BA90-85A35B9BFAD9}" type="presOf" srcId="{89234141-B314-42C9-AA17-614FAB25319E}" destId="{2B38531E-CEA8-4F77-97DA-8053F30AAA6E}" srcOrd="0" destOrd="0" presId="urn:microsoft.com/office/officeart/2005/8/layout/hierarchy5"/>
    <dgm:cxn modelId="{8C45D68E-FCB5-48B4-B0F8-5DA3B819B40F}" type="presOf" srcId="{3482F0E4-6AD8-46BC-960A-C45C01346A7C}" destId="{A25C86DD-D4E9-454D-A608-BEF4E9A281A6}" srcOrd="1" destOrd="0" presId="urn:microsoft.com/office/officeart/2005/8/layout/hierarchy5"/>
    <dgm:cxn modelId="{62E58D53-0399-4F13-A58B-1B647EFF09AA}" type="presOf" srcId="{A3655C3D-8779-417E-818E-EF94CD28B3EA}" destId="{F6AD68E3-1C35-4141-81BB-FF1302CFF385}" srcOrd="0" destOrd="0" presId="urn:microsoft.com/office/officeart/2005/8/layout/hierarchy5"/>
    <dgm:cxn modelId="{F81F3F4C-9A2F-40B7-BE15-0F7FD7D25093}" type="presParOf" srcId="{6B938FA9-75D3-4480-9EF7-89ADFC99137E}" destId="{B6A574A8-A680-4FE4-B281-6534131EC5C0}" srcOrd="0" destOrd="0" presId="urn:microsoft.com/office/officeart/2005/8/layout/hierarchy5"/>
    <dgm:cxn modelId="{436220C4-CA5B-42BD-BC48-C19760760885}" type="presParOf" srcId="{B6A574A8-A680-4FE4-B281-6534131EC5C0}" destId="{1C15866E-B8D4-4DCF-8B4A-465E98D84AF3}" srcOrd="0" destOrd="0" presId="urn:microsoft.com/office/officeart/2005/8/layout/hierarchy5"/>
    <dgm:cxn modelId="{BFA57F32-48E4-4F67-B377-9C4AEA648CC7}" type="presParOf" srcId="{B6A574A8-A680-4FE4-B281-6534131EC5C0}" destId="{6AC8FA94-6058-45DA-9F38-EF3C89AF25F7}" srcOrd="1" destOrd="0" presId="urn:microsoft.com/office/officeart/2005/8/layout/hierarchy5"/>
    <dgm:cxn modelId="{0658E5D7-92C6-4237-B267-63A97EDF5D26}" type="presParOf" srcId="{6AC8FA94-6058-45DA-9F38-EF3C89AF25F7}" destId="{ADB00A17-454D-4626-AA10-10D4528CDE24}" srcOrd="0" destOrd="0" presId="urn:microsoft.com/office/officeart/2005/8/layout/hierarchy5"/>
    <dgm:cxn modelId="{97D53D08-307E-4C23-AEDD-A9BD6BD38117}" type="presParOf" srcId="{ADB00A17-454D-4626-AA10-10D4528CDE24}" destId="{2B38531E-CEA8-4F77-97DA-8053F30AAA6E}" srcOrd="0" destOrd="0" presId="urn:microsoft.com/office/officeart/2005/8/layout/hierarchy5"/>
    <dgm:cxn modelId="{C98D05E9-E978-407B-A614-834251EE4FC3}" type="presParOf" srcId="{ADB00A17-454D-4626-AA10-10D4528CDE24}" destId="{9BA70C70-8B61-43CA-9CE3-90ADE200BCDB}" srcOrd="1" destOrd="0" presId="urn:microsoft.com/office/officeart/2005/8/layout/hierarchy5"/>
    <dgm:cxn modelId="{CA775D72-F837-4DAE-8BF1-191573639C22}" type="presParOf" srcId="{9BA70C70-8B61-43CA-9CE3-90ADE200BCDB}" destId="{041E1D54-CEE9-495C-988C-BE8EF53286B3}" srcOrd="0" destOrd="0" presId="urn:microsoft.com/office/officeart/2005/8/layout/hierarchy5"/>
    <dgm:cxn modelId="{B5648DB4-38C6-4935-90D8-370142932048}" type="presParOf" srcId="{041E1D54-CEE9-495C-988C-BE8EF53286B3}" destId="{25CA2624-A478-4EE3-AB36-74C818684AEB}" srcOrd="0" destOrd="0" presId="urn:microsoft.com/office/officeart/2005/8/layout/hierarchy5"/>
    <dgm:cxn modelId="{B326D3CE-6957-4BBD-8D8D-A6187D40D966}" type="presParOf" srcId="{9BA70C70-8B61-43CA-9CE3-90ADE200BCDB}" destId="{54E6C2C6-296D-4A13-96F1-68BE48B2FCAD}" srcOrd="1" destOrd="0" presId="urn:microsoft.com/office/officeart/2005/8/layout/hierarchy5"/>
    <dgm:cxn modelId="{70A3B0BA-8F5D-442A-B010-1122877E01EF}" type="presParOf" srcId="{54E6C2C6-296D-4A13-96F1-68BE48B2FCAD}" destId="{DDB47A81-C16A-4CF7-8EE8-9913ED7224FC}" srcOrd="0" destOrd="0" presId="urn:microsoft.com/office/officeart/2005/8/layout/hierarchy5"/>
    <dgm:cxn modelId="{D1AC41CD-AC6F-415E-A861-AD9B1AD7C763}" type="presParOf" srcId="{54E6C2C6-296D-4A13-96F1-68BE48B2FCAD}" destId="{871DC0E6-1A07-4CE6-BA6D-FE6244AE861F}" srcOrd="1" destOrd="0" presId="urn:microsoft.com/office/officeart/2005/8/layout/hierarchy5"/>
    <dgm:cxn modelId="{875CA662-2115-44B3-8DDA-8E9961BB8953}" type="presParOf" srcId="{871DC0E6-1A07-4CE6-BA6D-FE6244AE861F}" destId="{CAAC3043-FD88-4F1A-9CF3-C9CF7C0EC11B}" srcOrd="0" destOrd="0" presId="urn:microsoft.com/office/officeart/2005/8/layout/hierarchy5"/>
    <dgm:cxn modelId="{F5021745-2848-4B8E-8AFC-C54F316595E8}" type="presParOf" srcId="{CAAC3043-FD88-4F1A-9CF3-C9CF7C0EC11B}" destId="{BB11742B-63E9-4D7F-9C95-882EBBE609A7}" srcOrd="0" destOrd="0" presId="urn:microsoft.com/office/officeart/2005/8/layout/hierarchy5"/>
    <dgm:cxn modelId="{CD5335E9-9E9C-45E2-92C1-D338EECFDB41}" type="presParOf" srcId="{871DC0E6-1A07-4CE6-BA6D-FE6244AE861F}" destId="{311B9616-3581-4F30-A6BB-D612F669D92C}" srcOrd="1" destOrd="0" presId="urn:microsoft.com/office/officeart/2005/8/layout/hierarchy5"/>
    <dgm:cxn modelId="{664C19E6-4772-4034-BBBF-4A154740F592}" type="presParOf" srcId="{311B9616-3581-4F30-A6BB-D612F669D92C}" destId="{D0DCA3F8-C5D1-4A87-8AB3-6C7BD8A712D4}" srcOrd="0" destOrd="0" presId="urn:microsoft.com/office/officeart/2005/8/layout/hierarchy5"/>
    <dgm:cxn modelId="{063085E4-4903-4E89-BF18-0F92C12BCADA}" type="presParOf" srcId="{311B9616-3581-4F30-A6BB-D612F669D92C}" destId="{2A1EAC4B-EE2E-4694-A930-45389976AD89}" srcOrd="1" destOrd="0" presId="urn:microsoft.com/office/officeart/2005/8/layout/hierarchy5"/>
    <dgm:cxn modelId="{F107B99C-E6AB-4AF6-AC5A-58876DA7FB19}" type="presParOf" srcId="{871DC0E6-1A07-4CE6-BA6D-FE6244AE861F}" destId="{F7ECB679-54A5-4D12-B022-33AF770D3ED7}" srcOrd="2" destOrd="0" presId="urn:microsoft.com/office/officeart/2005/8/layout/hierarchy5"/>
    <dgm:cxn modelId="{B3F39768-26D5-41E1-9764-16CD2106C7ED}" type="presParOf" srcId="{F7ECB679-54A5-4D12-B022-33AF770D3ED7}" destId="{3BF39999-2E91-4C92-A090-13425B9B0DF2}" srcOrd="0" destOrd="0" presId="urn:microsoft.com/office/officeart/2005/8/layout/hierarchy5"/>
    <dgm:cxn modelId="{B1CC0FA0-057E-47DD-A528-4F0AE2AD0F2E}" type="presParOf" srcId="{871DC0E6-1A07-4CE6-BA6D-FE6244AE861F}" destId="{FD2569FE-9C67-4498-B52C-6B9D516AA4E5}" srcOrd="3" destOrd="0" presId="urn:microsoft.com/office/officeart/2005/8/layout/hierarchy5"/>
    <dgm:cxn modelId="{CD20A2E1-8CFF-473C-84EF-EF38E329D6B9}" type="presParOf" srcId="{FD2569FE-9C67-4498-B52C-6B9D516AA4E5}" destId="{B4734E46-717F-4646-88E5-924D9E90CF16}" srcOrd="0" destOrd="0" presId="urn:microsoft.com/office/officeart/2005/8/layout/hierarchy5"/>
    <dgm:cxn modelId="{71553BE6-9614-4564-BD1E-96DF75CEFD8F}" type="presParOf" srcId="{FD2569FE-9C67-4498-B52C-6B9D516AA4E5}" destId="{90C5F0E3-B958-4014-97E5-E0705BDC2570}" srcOrd="1" destOrd="0" presId="urn:microsoft.com/office/officeart/2005/8/layout/hierarchy5"/>
    <dgm:cxn modelId="{12851B41-D598-4A3B-BD01-E403A7FC8C25}" type="presParOf" srcId="{9BA70C70-8B61-43CA-9CE3-90ADE200BCDB}" destId="{47CAC5F5-C2D4-43D4-90F3-B3C9125158E5}" srcOrd="2" destOrd="0" presId="urn:microsoft.com/office/officeart/2005/8/layout/hierarchy5"/>
    <dgm:cxn modelId="{649488B5-04AD-47B1-9E65-A5A5ECAF2DC9}" type="presParOf" srcId="{47CAC5F5-C2D4-43D4-90F3-B3C9125158E5}" destId="{854E7C90-7F15-4C40-BF40-C50E2095AF6F}" srcOrd="0" destOrd="0" presId="urn:microsoft.com/office/officeart/2005/8/layout/hierarchy5"/>
    <dgm:cxn modelId="{DA3C1B4C-2CD3-4CC4-A6DB-2865E9262ECB}" type="presParOf" srcId="{9BA70C70-8B61-43CA-9CE3-90ADE200BCDB}" destId="{AA37A9EE-FD8C-4615-B901-8030B27CC3BE}" srcOrd="3" destOrd="0" presId="urn:microsoft.com/office/officeart/2005/8/layout/hierarchy5"/>
    <dgm:cxn modelId="{EFDC1F68-1AF0-46E4-A737-322F5312BFAB}" type="presParOf" srcId="{AA37A9EE-FD8C-4615-B901-8030B27CC3BE}" destId="{F5EDC4EF-8C2F-460A-9939-9705CC4524BA}" srcOrd="0" destOrd="0" presId="urn:microsoft.com/office/officeart/2005/8/layout/hierarchy5"/>
    <dgm:cxn modelId="{ADC72B87-517E-4A26-8969-182C850C666E}" type="presParOf" srcId="{AA37A9EE-FD8C-4615-B901-8030B27CC3BE}" destId="{EEA7BB70-A33E-4E70-8B79-D3C153232C6D}" srcOrd="1" destOrd="0" presId="urn:microsoft.com/office/officeart/2005/8/layout/hierarchy5"/>
    <dgm:cxn modelId="{08F9D215-9488-4E3A-A49C-40D827DAC4C9}" type="presParOf" srcId="{EEA7BB70-A33E-4E70-8B79-D3C153232C6D}" destId="{F6AD68E3-1C35-4141-81BB-FF1302CFF385}" srcOrd="0" destOrd="0" presId="urn:microsoft.com/office/officeart/2005/8/layout/hierarchy5"/>
    <dgm:cxn modelId="{C067E741-F047-4DCA-9BBA-7B904BA422DE}" type="presParOf" srcId="{F6AD68E3-1C35-4141-81BB-FF1302CFF385}" destId="{C9B58D5F-2108-4A27-BE0A-644040A11212}" srcOrd="0" destOrd="0" presId="urn:microsoft.com/office/officeart/2005/8/layout/hierarchy5"/>
    <dgm:cxn modelId="{36E5D0FD-5798-4197-82CC-BAF07093946A}" type="presParOf" srcId="{EEA7BB70-A33E-4E70-8B79-D3C153232C6D}" destId="{4CDAEAA2-108F-4FD5-A892-B01EBA9852F0}" srcOrd="1" destOrd="0" presId="urn:microsoft.com/office/officeart/2005/8/layout/hierarchy5"/>
    <dgm:cxn modelId="{7D138173-8927-4D1F-83DA-C48567DC8105}" type="presParOf" srcId="{4CDAEAA2-108F-4FD5-A892-B01EBA9852F0}" destId="{BD0B1F70-CB21-4A0E-ABC2-9CF9B1F99B17}" srcOrd="0" destOrd="0" presId="urn:microsoft.com/office/officeart/2005/8/layout/hierarchy5"/>
    <dgm:cxn modelId="{FE4368AF-55EE-458C-8494-4C9702878A69}" type="presParOf" srcId="{4CDAEAA2-108F-4FD5-A892-B01EBA9852F0}" destId="{7408E430-6BA2-4775-8C19-0EFD5E9C6EB8}" srcOrd="1" destOrd="0" presId="urn:microsoft.com/office/officeart/2005/8/layout/hierarchy5"/>
    <dgm:cxn modelId="{78376BC5-8723-42C5-905A-2C04ECD07056}" type="presParOf" srcId="{EEA7BB70-A33E-4E70-8B79-D3C153232C6D}" destId="{594C28F9-0FD0-46BC-A8C9-DC9273CFC9EC}" srcOrd="2" destOrd="0" presId="urn:microsoft.com/office/officeart/2005/8/layout/hierarchy5"/>
    <dgm:cxn modelId="{19EA900E-C0D1-4726-8109-4784A85AF23A}" type="presParOf" srcId="{594C28F9-0FD0-46BC-A8C9-DC9273CFC9EC}" destId="{5C89989F-460A-4C37-81D9-24F5BB74A7F8}" srcOrd="0" destOrd="0" presId="urn:microsoft.com/office/officeart/2005/8/layout/hierarchy5"/>
    <dgm:cxn modelId="{7554FC48-8568-436B-A4BA-B3C03FBF289C}" type="presParOf" srcId="{EEA7BB70-A33E-4E70-8B79-D3C153232C6D}" destId="{626E101B-1B0A-4682-956F-F02FB2DAF378}" srcOrd="3" destOrd="0" presId="urn:microsoft.com/office/officeart/2005/8/layout/hierarchy5"/>
    <dgm:cxn modelId="{50D54D17-6497-4740-A24F-8104DA3EC0B9}" type="presParOf" srcId="{626E101B-1B0A-4682-956F-F02FB2DAF378}" destId="{C65D8EEF-215A-470E-AE0B-2491FD9105F2}" srcOrd="0" destOrd="0" presId="urn:microsoft.com/office/officeart/2005/8/layout/hierarchy5"/>
    <dgm:cxn modelId="{BCA1996D-8FFD-49B5-999B-3382478C5B7E}" type="presParOf" srcId="{626E101B-1B0A-4682-956F-F02FB2DAF378}" destId="{6141C359-FD05-4382-81C2-D8500B6CF606}" srcOrd="1" destOrd="0" presId="urn:microsoft.com/office/officeart/2005/8/layout/hierarchy5"/>
    <dgm:cxn modelId="{1AF6D0DE-DE2D-45A0-87C0-006311FF6455}" type="presParOf" srcId="{6B938FA9-75D3-4480-9EF7-89ADFC99137E}" destId="{3419BFFC-2431-4FD0-BE73-EADE1A0D4F04}" srcOrd="1" destOrd="0" presId="urn:microsoft.com/office/officeart/2005/8/layout/hierarchy5"/>
    <dgm:cxn modelId="{4454C187-4F5B-44AF-9EEC-9FA20B205C88}" type="presParOf" srcId="{3419BFFC-2431-4FD0-BE73-EADE1A0D4F04}" destId="{D934F419-9EC3-490C-B188-1C3CCD7378CC}" srcOrd="0" destOrd="0" presId="urn:microsoft.com/office/officeart/2005/8/layout/hierarchy5"/>
    <dgm:cxn modelId="{3EC28383-0923-4C97-BFF1-349AA4FBDC04}" type="presParOf" srcId="{D934F419-9EC3-490C-B188-1C3CCD7378CC}" destId="{E606DD38-14DA-451B-947B-91B08FCD63E2}" srcOrd="0" destOrd="0" presId="urn:microsoft.com/office/officeart/2005/8/layout/hierarchy5"/>
    <dgm:cxn modelId="{D37D019D-C2AE-417B-ADBA-E8BADF05926D}" type="presParOf" srcId="{D934F419-9EC3-490C-B188-1C3CCD7378CC}" destId="{3565952A-D43C-4C8F-91F2-31B8CB221955}" srcOrd="1" destOrd="0" presId="urn:microsoft.com/office/officeart/2005/8/layout/hierarchy5"/>
    <dgm:cxn modelId="{CA74839F-11CA-45E7-9589-ADDD9F539B0D}" type="presParOf" srcId="{3419BFFC-2431-4FD0-BE73-EADE1A0D4F04}" destId="{73382A93-9949-4498-9F78-0850E26CDC40}" srcOrd="1" destOrd="0" presId="urn:microsoft.com/office/officeart/2005/8/layout/hierarchy5"/>
    <dgm:cxn modelId="{B206006A-C65F-424C-8177-60676B51F465}" type="presParOf" srcId="{73382A93-9949-4498-9F78-0850E26CDC40}" destId="{3F789845-7DA4-4C2C-AED9-081FFA907589}" srcOrd="0" destOrd="0" presId="urn:microsoft.com/office/officeart/2005/8/layout/hierarchy5"/>
    <dgm:cxn modelId="{533A999E-D093-454E-9BB4-54DB3174D9A3}" type="presParOf" srcId="{3419BFFC-2431-4FD0-BE73-EADE1A0D4F04}" destId="{F8E5657D-F6EC-4926-B964-FB71B4DE95F5}" srcOrd="2" destOrd="0" presId="urn:microsoft.com/office/officeart/2005/8/layout/hierarchy5"/>
    <dgm:cxn modelId="{4F337DCF-549F-4951-A5CC-B45C83B81983}" type="presParOf" srcId="{F8E5657D-F6EC-4926-B964-FB71B4DE95F5}" destId="{581065BD-9E9A-4AD2-A217-4670FB6CA37A}" srcOrd="0" destOrd="0" presId="urn:microsoft.com/office/officeart/2005/8/layout/hierarchy5"/>
    <dgm:cxn modelId="{4C2B40D3-D8A0-4190-9E35-9F67AC870AD9}" type="presParOf" srcId="{F8E5657D-F6EC-4926-B964-FB71B4DE95F5}" destId="{A25C86DD-D4E9-454D-A608-BEF4E9A281A6}" srcOrd="1" destOrd="0" presId="urn:microsoft.com/office/officeart/2005/8/layout/hierarchy5"/>
    <dgm:cxn modelId="{C5443C02-454C-4C20-AAF4-A5387DA46452}" type="presParOf" srcId="{3419BFFC-2431-4FD0-BE73-EADE1A0D4F04}" destId="{57B2819F-3AFA-4C25-855B-13A6876ED5D0}" srcOrd="3" destOrd="0" presId="urn:microsoft.com/office/officeart/2005/8/layout/hierarchy5"/>
    <dgm:cxn modelId="{65B156C7-3D42-4A7B-A737-28E83F5668E0}" type="presParOf" srcId="{57B2819F-3AFA-4C25-855B-13A6876ED5D0}" destId="{D4269862-563E-4370-8ED2-FC60DD4422CF}" srcOrd="0" destOrd="0" presId="urn:microsoft.com/office/officeart/2005/8/layout/hierarchy5"/>
    <dgm:cxn modelId="{91230B22-B774-4005-85B1-8A3A32997E34}" type="presParOf" srcId="{3419BFFC-2431-4FD0-BE73-EADE1A0D4F04}" destId="{1781A4DA-AC2D-4938-BBFE-B1F6FF0F1BD3}" srcOrd="4" destOrd="0" presId="urn:microsoft.com/office/officeart/2005/8/layout/hierarchy5"/>
    <dgm:cxn modelId="{16016B24-4CCF-4A28-9BA0-F3C8D5EC713F}" type="presParOf" srcId="{1781A4DA-AC2D-4938-BBFE-B1F6FF0F1BD3}" destId="{DDEE61FB-9C89-4A74-8CC7-D84BBA58B0D1}" srcOrd="0" destOrd="0" presId="urn:microsoft.com/office/officeart/2005/8/layout/hierarchy5"/>
    <dgm:cxn modelId="{FB79DD4D-6555-4F77-A2DB-6B4E870D6254}" type="presParOf" srcId="{1781A4DA-AC2D-4938-BBFE-B1F6FF0F1BD3}" destId="{00EA2F6E-549B-42D1-B1B8-9CE808702B2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D45BDF-E89F-4767-A153-3F7D3C733949}" type="doc">
      <dgm:prSet loTypeId="urn:microsoft.com/office/officeart/2009/layout/CircleArrow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ECAD83-E8F3-4752-8E9B-DF91E3D7DBC1}">
      <dgm:prSet phldrT="[Text]"/>
      <dgm:spPr/>
      <dgm:t>
        <a:bodyPr/>
        <a:lstStyle/>
        <a:p>
          <a:r>
            <a:rPr lang="en-US" dirty="0" smtClean="0"/>
            <a:t>Awareness</a:t>
          </a:r>
          <a:endParaRPr lang="en-US" dirty="0"/>
        </a:p>
      </dgm:t>
    </dgm:pt>
    <dgm:pt modelId="{60F1AC16-E863-46A2-ACFE-57177B8BAD05}" type="parTrans" cxnId="{A1F4B31F-2AD7-49F8-9689-5E854976757D}">
      <dgm:prSet/>
      <dgm:spPr/>
      <dgm:t>
        <a:bodyPr/>
        <a:lstStyle/>
        <a:p>
          <a:endParaRPr lang="en-US"/>
        </a:p>
      </dgm:t>
    </dgm:pt>
    <dgm:pt modelId="{729BC554-F6FF-4C8A-B7A1-F7A76AAD0C9F}" type="sibTrans" cxnId="{A1F4B31F-2AD7-49F8-9689-5E854976757D}">
      <dgm:prSet/>
      <dgm:spPr/>
      <dgm:t>
        <a:bodyPr/>
        <a:lstStyle/>
        <a:p>
          <a:endParaRPr lang="en-US"/>
        </a:p>
      </dgm:t>
    </dgm:pt>
    <dgm:pt modelId="{DD3E7306-F7F2-4274-8B96-14E35B7C91F3}">
      <dgm:prSet phldrT="[Text]"/>
      <dgm:spPr/>
      <dgm:t>
        <a:bodyPr/>
        <a:lstStyle/>
        <a:p>
          <a:r>
            <a:rPr lang="en-US" dirty="0" smtClean="0"/>
            <a:t>Interest</a:t>
          </a:r>
          <a:endParaRPr lang="en-US" dirty="0"/>
        </a:p>
      </dgm:t>
    </dgm:pt>
    <dgm:pt modelId="{6C62D3E3-473A-470B-9F68-0F42CCC863BF}" type="parTrans" cxnId="{78EB067A-F4CD-4B80-8AD1-B66A158F812B}">
      <dgm:prSet/>
      <dgm:spPr/>
      <dgm:t>
        <a:bodyPr/>
        <a:lstStyle/>
        <a:p>
          <a:endParaRPr lang="en-US"/>
        </a:p>
      </dgm:t>
    </dgm:pt>
    <dgm:pt modelId="{99052014-08C9-486C-8275-9D7E50C87309}" type="sibTrans" cxnId="{78EB067A-F4CD-4B80-8AD1-B66A158F812B}">
      <dgm:prSet/>
      <dgm:spPr/>
      <dgm:t>
        <a:bodyPr/>
        <a:lstStyle/>
        <a:p>
          <a:endParaRPr lang="en-US"/>
        </a:p>
      </dgm:t>
    </dgm:pt>
    <dgm:pt modelId="{752A0060-3F5D-4A59-872B-94DA046C4CBD}">
      <dgm:prSet phldrT="[Text]"/>
      <dgm:spPr/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567A6727-AF85-402C-90AD-28A86FE3FEE1}" type="parTrans" cxnId="{BCE3F541-60BD-4F18-B2E7-2258CE56A695}">
      <dgm:prSet/>
      <dgm:spPr/>
      <dgm:t>
        <a:bodyPr/>
        <a:lstStyle/>
        <a:p>
          <a:endParaRPr lang="en-US"/>
        </a:p>
      </dgm:t>
    </dgm:pt>
    <dgm:pt modelId="{A09D1A67-5A3D-438C-9997-00CC167849D4}" type="sibTrans" cxnId="{BCE3F541-60BD-4F18-B2E7-2258CE56A695}">
      <dgm:prSet/>
      <dgm:spPr/>
      <dgm:t>
        <a:bodyPr/>
        <a:lstStyle/>
        <a:p>
          <a:endParaRPr lang="en-US"/>
        </a:p>
      </dgm:t>
    </dgm:pt>
    <dgm:pt modelId="{CEFB5179-0E4E-4473-A3B8-B4E9A8C17F0A}" type="pres">
      <dgm:prSet presAssocID="{FCD45BDF-E89F-4767-A153-3F7D3C73394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FA7A749-4142-4944-B2EC-B0152B3E4914}" type="pres">
      <dgm:prSet presAssocID="{2FECAD83-E8F3-4752-8E9B-DF91E3D7DBC1}" presName="Accent1" presStyleCnt="0"/>
      <dgm:spPr/>
    </dgm:pt>
    <dgm:pt modelId="{FA4D2111-757D-4F9A-85BD-84DFC92BCC30}" type="pres">
      <dgm:prSet presAssocID="{2FECAD83-E8F3-4752-8E9B-DF91E3D7DBC1}" presName="Accent" presStyleLbl="node1" presStyleIdx="0" presStyleCnt="3" custLinFactNeighborX="-2922"/>
      <dgm:spPr/>
    </dgm:pt>
    <dgm:pt modelId="{F9364981-E82A-4DC7-874B-2F403BB0F8EC}" type="pres">
      <dgm:prSet presAssocID="{2FECAD83-E8F3-4752-8E9B-DF91E3D7DBC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11599-9349-4D58-86C2-ADCE861401CB}" type="pres">
      <dgm:prSet presAssocID="{DD3E7306-F7F2-4274-8B96-14E35B7C91F3}" presName="Accent2" presStyleCnt="0"/>
      <dgm:spPr/>
    </dgm:pt>
    <dgm:pt modelId="{95B1FC7D-0CB8-4A60-994D-F9D8A89E7B0F}" type="pres">
      <dgm:prSet presAssocID="{DD3E7306-F7F2-4274-8B96-14E35B7C91F3}" presName="Accent" presStyleLbl="node1" presStyleIdx="1" presStyleCnt="3"/>
      <dgm:spPr/>
    </dgm:pt>
    <dgm:pt modelId="{1D9B0BD4-6BC7-457F-89B0-9B90E6449535}" type="pres">
      <dgm:prSet presAssocID="{DD3E7306-F7F2-4274-8B96-14E35B7C91F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B8CCD-F6A9-440C-B652-7F0817FC97C1}" type="pres">
      <dgm:prSet presAssocID="{752A0060-3F5D-4A59-872B-94DA046C4CBD}" presName="Accent3" presStyleCnt="0"/>
      <dgm:spPr/>
    </dgm:pt>
    <dgm:pt modelId="{B66DD126-C229-4129-8AF5-06AA4108738A}" type="pres">
      <dgm:prSet presAssocID="{752A0060-3F5D-4A59-872B-94DA046C4CBD}" presName="Accent" presStyleLbl="node1" presStyleIdx="2" presStyleCnt="3"/>
      <dgm:spPr/>
    </dgm:pt>
    <dgm:pt modelId="{05C83073-D431-489C-8AE5-287AE2488779}" type="pres">
      <dgm:prSet presAssocID="{752A0060-3F5D-4A59-872B-94DA046C4CB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06D88F-F191-4D95-8E28-FB06D7B19A34}" type="presOf" srcId="{2FECAD83-E8F3-4752-8E9B-DF91E3D7DBC1}" destId="{F9364981-E82A-4DC7-874B-2F403BB0F8EC}" srcOrd="0" destOrd="0" presId="urn:microsoft.com/office/officeart/2009/layout/CircleArrowProcess"/>
    <dgm:cxn modelId="{597C6C11-D197-4EF1-9F4F-3F2BD14001A6}" type="presOf" srcId="{752A0060-3F5D-4A59-872B-94DA046C4CBD}" destId="{05C83073-D431-489C-8AE5-287AE2488779}" srcOrd="0" destOrd="0" presId="urn:microsoft.com/office/officeart/2009/layout/CircleArrowProcess"/>
    <dgm:cxn modelId="{BCE3F541-60BD-4F18-B2E7-2258CE56A695}" srcId="{FCD45BDF-E89F-4767-A153-3F7D3C733949}" destId="{752A0060-3F5D-4A59-872B-94DA046C4CBD}" srcOrd="2" destOrd="0" parTransId="{567A6727-AF85-402C-90AD-28A86FE3FEE1}" sibTransId="{A09D1A67-5A3D-438C-9997-00CC167849D4}"/>
    <dgm:cxn modelId="{78EB067A-F4CD-4B80-8AD1-B66A158F812B}" srcId="{FCD45BDF-E89F-4767-A153-3F7D3C733949}" destId="{DD3E7306-F7F2-4274-8B96-14E35B7C91F3}" srcOrd="1" destOrd="0" parTransId="{6C62D3E3-473A-470B-9F68-0F42CCC863BF}" sibTransId="{99052014-08C9-486C-8275-9D7E50C87309}"/>
    <dgm:cxn modelId="{765543F5-588F-440B-971D-DA676948E846}" type="presOf" srcId="{FCD45BDF-E89F-4767-A153-3F7D3C733949}" destId="{CEFB5179-0E4E-4473-A3B8-B4E9A8C17F0A}" srcOrd="0" destOrd="0" presId="urn:microsoft.com/office/officeart/2009/layout/CircleArrowProcess"/>
    <dgm:cxn modelId="{60D263B9-5E5B-4276-ABB6-EE2D34CF1B14}" type="presOf" srcId="{DD3E7306-F7F2-4274-8B96-14E35B7C91F3}" destId="{1D9B0BD4-6BC7-457F-89B0-9B90E6449535}" srcOrd="0" destOrd="0" presId="urn:microsoft.com/office/officeart/2009/layout/CircleArrowProcess"/>
    <dgm:cxn modelId="{A1F4B31F-2AD7-49F8-9689-5E854976757D}" srcId="{FCD45BDF-E89F-4767-A153-3F7D3C733949}" destId="{2FECAD83-E8F3-4752-8E9B-DF91E3D7DBC1}" srcOrd="0" destOrd="0" parTransId="{60F1AC16-E863-46A2-ACFE-57177B8BAD05}" sibTransId="{729BC554-F6FF-4C8A-B7A1-F7A76AAD0C9F}"/>
    <dgm:cxn modelId="{9A58CCB3-B632-4ECC-91A7-CF3508862619}" type="presParOf" srcId="{CEFB5179-0E4E-4473-A3B8-B4E9A8C17F0A}" destId="{3FA7A749-4142-4944-B2EC-B0152B3E4914}" srcOrd="0" destOrd="0" presId="urn:microsoft.com/office/officeart/2009/layout/CircleArrowProcess"/>
    <dgm:cxn modelId="{4C8CA7B2-CE11-4B10-93E6-B536A1AB3661}" type="presParOf" srcId="{3FA7A749-4142-4944-B2EC-B0152B3E4914}" destId="{FA4D2111-757D-4F9A-85BD-84DFC92BCC30}" srcOrd="0" destOrd="0" presId="urn:microsoft.com/office/officeart/2009/layout/CircleArrowProcess"/>
    <dgm:cxn modelId="{16F37523-C81E-4F5B-A388-3988BB4682BF}" type="presParOf" srcId="{CEFB5179-0E4E-4473-A3B8-B4E9A8C17F0A}" destId="{F9364981-E82A-4DC7-874B-2F403BB0F8EC}" srcOrd="1" destOrd="0" presId="urn:microsoft.com/office/officeart/2009/layout/CircleArrowProcess"/>
    <dgm:cxn modelId="{7A29AC8B-8F39-4B80-8500-EE908922E020}" type="presParOf" srcId="{CEFB5179-0E4E-4473-A3B8-B4E9A8C17F0A}" destId="{38911599-9349-4D58-86C2-ADCE861401CB}" srcOrd="2" destOrd="0" presId="urn:microsoft.com/office/officeart/2009/layout/CircleArrowProcess"/>
    <dgm:cxn modelId="{FFC7E235-ADC0-43BE-BF33-D2AD43E36BB3}" type="presParOf" srcId="{38911599-9349-4D58-86C2-ADCE861401CB}" destId="{95B1FC7D-0CB8-4A60-994D-F9D8A89E7B0F}" srcOrd="0" destOrd="0" presId="urn:microsoft.com/office/officeart/2009/layout/CircleArrowProcess"/>
    <dgm:cxn modelId="{AF7B0621-757B-4F82-940C-6D698DEE49E0}" type="presParOf" srcId="{CEFB5179-0E4E-4473-A3B8-B4E9A8C17F0A}" destId="{1D9B0BD4-6BC7-457F-89B0-9B90E6449535}" srcOrd="3" destOrd="0" presId="urn:microsoft.com/office/officeart/2009/layout/CircleArrowProcess"/>
    <dgm:cxn modelId="{C1C8E2CA-6CE1-4734-A738-96DFA6146278}" type="presParOf" srcId="{CEFB5179-0E4E-4473-A3B8-B4E9A8C17F0A}" destId="{8E0B8CCD-F6A9-440C-B652-7F0817FC97C1}" srcOrd="4" destOrd="0" presId="urn:microsoft.com/office/officeart/2009/layout/CircleArrowProcess"/>
    <dgm:cxn modelId="{643AE685-FBB2-4C79-ACF0-A32B1947F1BF}" type="presParOf" srcId="{8E0B8CCD-F6A9-440C-B652-7F0817FC97C1}" destId="{B66DD126-C229-4129-8AF5-06AA4108738A}" srcOrd="0" destOrd="0" presId="urn:microsoft.com/office/officeart/2009/layout/CircleArrowProcess"/>
    <dgm:cxn modelId="{471DF838-2453-456D-AB75-DD0EA36BA7E3}" type="presParOf" srcId="{CEFB5179-0E4E-4473-A3B8-B4E9A8C17F0A}" destId="{05C83073-D431-489C-8AE5-287AE248877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4EDC80-7EB5-41E2-B67B-00A073D83687}" type="doc">
      <dgm:prSet loTypeId="urn:microsoft.com/office/officeart/2011/layout/ConvergingText" loCatId="officeonline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0AF20F3-6A7F-4CDA-B963-58CC9DD6F9CD}">
      <dgm:prSet phldrT="[Text]" phldr="1"/>
      <dgm:spPr/>
      <dgm:t>
        <a:bodyPr/>
        <a:lstStyle/>
        <a:p>
          <a:endParaRPr lang="en-US"/>
        </a:p>
      </dgm:t>
    </dgm:pt>
    <dgm:pt modelId="{648E326C-18DF-4A79-ABF2-46AA83781026}" type="parTrans" cxnId="{7F288953-19F7-4C7C-813F-3150B6D70D2D}">
      <dgm:prSet/>
      <dgm:spPr/>
      <dgm:t>
        <a:bodyPr/>
        <a:lstStyle/>
        <a:p>
          <a:endParaRPr lang="en-US"/>
        </a:p>
      </dgm:t>
    </dgm:pt>
    <dgm:pt modelId="{49732397-682C-45AD-AB01-C980185CD841}" type="sibTrans" cxnId="{7F288953-19F7-4C7C-813F-3150B6D70D2D}">
      <dgm:prSet/>
      <dgm:spPr/>
      <dgm:t>
        <a:bodyPr/>
        <a:lstStyle/>
        <a:p>
          <a:endParaRPr lang="en-US"/>
        </a:p>
      </dgm:t>
    </dgm:pt>
    <dgm:pt modelId="{F8AFE55A-7EE6-46F4-AB22-A3C5401E49FA}">
      <dgm:prSet phldrT="[Text]"/>
      <dgm:spPr/>
      <dgm:t>
        <a:bodyPr/>
        <a:lstStyle/>
        <a:p>
          <a:r>
            <a:rPr lang="en-US" b="0" dirty="0" smtClean="0">
              <a:solidFill>
                <a:srgbClr val="7E0000"/>
              </a:solidFill>
            </a:rPr>
            <a:t>Targeted       campaigns</a:t>
          </a:r>
          <a:endParaRPr lang="en-US" b="0" dirty="0">
            <a:solidFill>
              <a:srgbClr val="7E0000"/>
            </a:solidFill>
          </a:endParaRPr>
        </a:p>
      </dgm:t>
    </dgm:pt>
    <dgm:pt modelId="{C18806F5-9D18-4D08-A8D3-979F256BEA5A}" type="parTrans" cxnId="{35F788D9-4445-462D-A2C5-F1EE22CF8639}">
      <dgm:prSet/>
      <dgm:spPr/>
      <dgm:t>
        <a:bodyPr/>
        <a:lstStyle/>
        <a:p>
          <a:endParaRPr lang="en-US"/>
        </a:p>
      </dgm:t>
    </dgm:pt>
    <dgm:pt modelId="{8DB759A4-D54F-4788-A250-AD145B7FDE34}" type="sibTrans" cxnId="{35F788D9-4445-462D-A2C5-F1EE22CF8639}">
      <dgm:prSet/>
      <dgm:spPr/>
      <dgm:t>
        <a:bodyPr/>
        <a:lstStyle/>
        <a:p>
          <a:endParaRPr lang="en-US"/>
        </a:p>
      </dgm:t>
    </dgm:pt>
    <dgm:pt modelId="{F490AF1F-BE89-4510-A911-9EC0CBCBFEC7}">
      <dgm:prSet phldrT="[Text]"/>
      <dgm:spPr/>
      <dgm:t>
        <a:bodyPr/>
        <a:lstStyle/>
        <a:p>
          <a:r>
            <a:rPr lang="en-US" b="0" dirty="0" smtClean="0">
              <a:solidFill>
                <a:srgbClr val="7E0000"/>
              </a:solidFill>
            </a:rPr>
            <a:t>Targeted             campaigns</a:t>
          </a:r>
          <a:endParaRPr lang="en-US" b="0" dirty="0">
            <a:solidFill>
              <a:srgbClr val="7E0000"/>
            </a:solidFill>
          </a:endParaRPr>
        </a:p>
      </dgm:t>
    </dgm:pt>
    <dgm:pt modelId="{5CADE29D-3151-46FD-BAF0-4E9CC83E0CB0}" type="parTrans" cxnId="{ABEC8FC5-F6AD-4989-82A7-3731B6425659}">
      <dgm:prSet/>
      <dgm:spPr/>
      <dgm:t>
        <a:bodyPr/>
        <a:lstStyle/>
        <a:p>
          <a:endParaRPr lang="en-US"/>
        </a:p>
      </dgm:t>
    </dgm:pt>
    <dgm:pt modelId="{701F53A6-B78B-4EBB-B76D-9B605A701DAB}" type="sibTrans" cxnId="{ABEC8FC5-F6AD-4989-82A7-3731B6425659}">
      <dgm:prSet/>
      <dgm:spPr/>
      <dgm:t>
        <a:bodyPr/>
        <a:lstStyle/>
        <a:p>
          <a:endParaRPr lang="en-US"/>
        </a:p>
      </dgm:t>
    </dgm:pt>
    <dgm:pt modelId="{2C0089DF-5406-43E6-8601-0FCF34745D81}">
      <dgm:prSet phldrT="[Text]"/>
      <dgm:spPr/>
      <dgm:t>
        <a:bodyPr/>
        <a:lstStyle/>
        <a:p>
          <a:r>
            <a:rPr lang="en-US" b="0" dirty="0" smtClean="0">
              <a:solidFill>
                <a:srgbClr val="7E0000"/>
              </a:solidFill>
            </a:rPr>
            <a:t>Targeted         campaigns</a:t>
          </a:r>
          <a:endParaRPr lang="en-US" b="0" dirty="0">
            <a:solidFill>
              <a:srgbClr val="7E0000"/>
            </a:solidFill>
          </a:endParaRPr>
        </a:p>
      </dgm:t>
    </dgm:pt>
    <dgm:pt modelId="{FBB11BC4-D48C-4AEC-8A90-E44FDB9E63F1}" type="parTrans" cxnId="{1841FD49-6C85-46AE-899C-7E633E18EE1D}">
      <dgm:prSet/>
      <dgm:spPr/>
      <dgm:t>
        <a:bodyPr/>
        <a:lstStyle/>
        <a:p>
          <a:endParaRPr lang="en-US"/>
        </a:p>
      </dgm:t>
    </dgm:pt>
    <dgm:pt modelId="{8B718B73-0FA0-4858-8BD2-FA465E9A3C77}" type="sibTrans" cxnId="{1841FD49-6C85-46AE-899C-7E633E18EE1D}">
      <dgm:prSet/>
      <dgm:spPr/>
      <dgm:t>
        <a:bodyPr/>
        <a:lstStyle/>
        <a:p>
          <a:endParaRPr lang="en-US"/>
        </a:p>
      </dgm:t>
    </dgm:pt>
    <dgm:pt modelId="{0E7326BD-8D4C-4EFA-8ABB-A4E01BBD8D37}" type="pres">
      <dgm:prSet presAssocID="{A24EDC80-7EB5-41E2-B67B-00A073D83687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2BFF457-0097-4412-9871-7A8B0EAF799D}" type="pres">
      <dgm:prSet presAssocID="{90AF20F3-6A7F-4CDA-B963-58CC9DD6F9CD}" presName="composite" presStyleCnt="0"/>
      <dgm:spPr/>
    </dgm:pt>
    <dgm:pt modelId="{EAB246E7-BFC1-4DCC-B671-1C041237EF97}" type="pres">
      <dgm:prSet presAssocID="{90AF20F3-6A7F-4CDA-B963-58CC9DD6F9CD}" presName="ParentAccent1" presStyleLbl="alignNode1" presStyleIdx="0" presStyleCnt="34"/>
      <dgm:spPr/>
    </dgm:pt>
    <dgm:pt modelId="{38980D10-7CBD-439D-B763-DD22A66EAD11}" type="pres">
      <dgm:prSet presAssocID="{90AF20F3-6A7F-4CDA-B963-58CC9DD6F9CD}" presName="ParentAccent2" presStyleLbl="alignNode1" presStyleIdx="1" presStyleCnt="34"/>
      <dgm:spPr/>
    </dgm:pt>
    <dgm:pt modelId="{9A95FD47-84FB-464A-96FF-C12E91570A47}" type="pres">
      <dgm:prSet presAssocID="{90AF20F3-6A7F-4CDA-B963-58CC9DD6F9CD}" presName="ParentAccent3" presStyleLbl="alignNode1" presStyleIdx="2" presStyleCnt="34"/>
      <dgm:spPr/>
    </dgm:pt>
    <dgm:pt modelId="{93166183-1267-4E90-8C6A-C091BA63C884}" type="pres">
      <dgm:prSet presAssocID="{90AF20F3-6A7F-4CDA-B963-58CC9DD6F9CD}" presName="ParentAccent4" presStyleLbl="alignNode1" presStyleIdx="3" presStyleCnt="34"/>
      <dgm:spPr/>
    </dgm:pt>
    <dgm:pt modelId="{7457CAE7-A4C4-410B-A60B-6B09AEE89D24}" type="pres">
      <dgm:prSet presAssocID="{90AF20F3-6A7F-4CDA-B963-58CC9DD6F9CD}" presName="ParentAccent5" presStyleLbl="alignNode1" presStyleIdx="4" presStyleCnt="34"/>
      <dgm:spPr/>
    </dgm:pt>
    <dgm:pt modelId="{5877CD56-78D4-4E76-9917-AAD452C026A8}" type="pres">
      <dgm:prSet presAssocID="{90AF20F3-6A7F-4CDA-B963-58CC9DD6F9CD}" presName="ParentAccent6" presStyleLbl="alignNode1" presStyleIdx="5" presStyleCnt="34"/>
      <dgm:spPr/>
    </dgm:pt>
    <dgm:pt modelId="{091CAD34-742B-46CA-871C-E959AA5A78FA}" type="pres">
      <dgm:prSet presAssocID="{90AF20F3-6A7F-4CDA-B963-58CC9DD6F9CD}" presName="ParentAccent7" presStyleLbl="alignNode1" presStyleIdx="6" presStyleCnt="34"/>
      <dgm:spPr/>
    </dgm:pt>
    <dgm:pt modelId="{A77D32B6-BBD5-4B45-84DF-F87798653DBE}" type="pres">
      <dgm:prSet presAssocID="{90AF20F3-6A7F-4CDA-B963-58CC9DD6F9CD}" presName="ParentAccent8" presStyleLbl="alignNode1" presStyleIdx="7" presStyleCnt="34"/>
      <dgm:spPr/>
    </dgm:pt>
    <dgm:pt modelId="{B8041633-6362-4E32-8BCD-C10C7E396076}" type="pres">
      <dgm:prSet presAssocID="{90AF20F3-6A7F-4CDA-B963-58CC9DD6F9CD}" presName="ParentAccent9" presStyleLbl="alignNode1" presStyleIdx="8" presStyleCnt="34"/>
      <dgm:spPr/>
    </dgm:pt>
    <dgm:pt modelId="{C516C70A-868F-43F5-BBA4-440105F4C57A}" type="pres">
      <dgm:prSet presAssocID="{90AF20F3-6A7F-4CDA-B963-58CC9DD6F9CD}" presName="ParentAccent10" presStyleLbl="alignNode1" presStyleIdx="9" presStyleCnt="34"/>
      <dgm:spPr/>
    </dgm:pt>
    <dgm:pt modelId="{435075F5-78A5-44B1-8781-7DE633FA55CF}" type="pres">
      <dgm:prSet presAssocID="{90AF20F3-6A7F-4CDA-B963-58CC9DD6F9CD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5D20C-2C0F-4BAA-879A-B1E57D0C02E4}" type="pres">
      <dgm:prSet presAssocID="{F8AFE55A-7EE6-46F4-AB22-A3C5401E49FA}" presName="Child1Accent1" presStyleLbl="alignNode1" presStyleIdx="11" presStyleCnt="34"/>
      <dgm:spPr/>
    </dgm:pt>
    <dgm:pt modelId="{09EBDEB9-2774-467F-907C-6391B752FACE}" type="pres">
      <dgm:prSet presAssocID="{F8AFE55A-7EE6-46F4-AB22-A3C5401E49FA}" presName="Child1Accent2" presStyleLbl="alignNode1" presStyleIdx="12" presStyleCnt="34"/>
      <dgm:spPr/>
    </dgm:pt>
    <dgm:pt modelId="{51E5F65A-2CE6-49BC-90C9-1762BCCDF727}" type="pres">
      <dgm:prSet presAssocID="{F8AFE55A-7EE6-46F4-AB22-A3C5401E49FA}" presName="Child1Accent3" presStyleLbl="alignNode1" presStyleIdx="13" presStyleCnt="34"/>
      <dgm:spPr/>
    </dgm:pt>
    <dgm:pt modelId="{FC9AAE93-90D8-42D5-894C-1721DF25BCF5}" type="pres">
      <dgm:prSet presAssocID="{F8AFE55A-7EE6-46F4-AB22-A3C5401E49FA}" presName="Child1Accent4" presStyleLbl="alignNode1" presStyleIdx="14" presStyleCnt="34"/>
      <dgm:spPr/>
    </dgm:pt>
    <dgm:pt modelId="{552B7071-E560-453D-9544-0C6C242F7A87}" type="pres">
      <dgm:prSet presAssocID="{F8AFE55A-7EE6-46F4-AB22-A3C5401E49FA}" presName="Child1Accent5" presStyleLbl="alignNode1" presStyleIdx="15" presStyleCnt="34"/>
      <dgm:spPr/>
    </dgm:pt>
    <dgm:pt modelId="{7A43A215-22A5-4CE0-A769-4C511D0E6802}" type="pres">
      <dgm:prSet presAssocID="{F8AFE55A-7EE6-46F4-AB22-A3C5401E49FA}" presName="Child1Accent6" presStyleLbl="alignNode1" presStyleIdx="16" presStyleCnt="34"/>
      <dgm:spPr/>
    </dgm:pt>
    <dgm:pt modelId="{58111635-E005-4B42-BD12-4D9EFF162E57}" type="pres">
      <dgm:prSet presAssocID="{F8AFE55A-7EE6-46F4-AB22-A3C5401E49FA}" presName="Child1Accent7" presStyleLbl="alignNode1" presStyleIdx="17" presStyleCnt="34"/>
      <dgm:spPr/>
    </dgm:pt>
    <dgm:pt modelId="{0AA9CE74-0E72-4CDD-BC43-CDF3AFCFE67F}" type="pres">
      <dgm:prSet presAssocID="{F8AFE55A-7EE6-46F4-AB22-A3C5401E49FA}" presName="Child1Accent8" presStyleLbl="alignNode1" presStyleIdx="18" presStyleCnt="34"/>
      <dgm:spPr/>
    </dgm:pt>
    <dgm:pt modelId="{FB63A7CC-3616-4616-9BCA-FA2B1786969B}" type="pres">
      <dgm:prSet presAssocID="{F8AFE55A-7EE6-46F4-AB22-A3C5401E49FA}" presName="Child1Accent9" presStyleLbl="alignNode1" presStyleIdx="19" presStyleCnt="34"/>
      <dgm:spPr/>
    </dgm:pt>
    <dgm:pt modelId="{F2FF27EE-91A6-470F-A481-D60DBE03B94B}" type="pres">
      <dgm:prSet presAssocID="{F8AFE55A-7EE6-46F4-AB22-A3C5401E49FA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38BF9-07D7-4B7E-AA4B-51B4EC4AD900}" type="pres">
      <dgm:prSet presAssocID="{F490AF1F-BE89-4510-A911-9EC0CBCBFEC7}" presName="Child2Accent1" presStyleLbl="alignNode1" presStyleIdx="20" presStyleCnt="34"/>
      <dgm:spPr/>
    </dgm:pt>
    <dgm:pt modelId="{FA2973E0-D6D2-429D-8BC2-340EE479ECB9}" type="pres">
      <dgm:prSet presAssocID="{F490AF1F-BE89-4510-A911-9EC0CBCBFEC7}" presName="Child2Accent2" presStyleLbl="alignNode1" presStyleIdx="21" presStyleCnt="34"/>
      <dgm:spPr/>
    </dgm:pt>
    <dgm:pt modelId="{ADEB0241-E691-4D96-A086-F88B177BAB30}" type="pres">
      <dgm:prSet presAssocID="{F490AF1F-BE89-4510-A911-9EC0CBCBFEC7}" presName="Child2Accent3" presStyleLbl="alignNode1" presStyleIdx="22" presStyleCnt="34"/>
      <dgm:spPr/>
    </dgm:pt>
    <dgm:pt modelId="{28DF3D87-0477-4469-9E72-DFFEFEDF4C77}" type="pres">
      <dgm:prSet presAssocID="{F490AF1F-BE89-4510-A911-9EC0CBCBFEC7}" presName="Child2Accent4" presStyleLbl="alignNode1" presStyleIdx="23" presStyleCnt="34"/>
      <dgm:spPr/>
    </dgm:pt>
    <dgm:pt modelId="{15426F79-52EB-40B0-BC18-6CDD0EED1D82}" type="pres">
      <dgm:prSet presAssocID="{F490AF1F-BE89-4510-A911-9EC0CBCBFEC7}" presName="Child2Accent5" presStyleLbl="alignNode1" presStyleIdx="24" presStyleCnt="34"/>
      <dgm:spPr/>
    </dgm:pt>
    <dgm:pt modelId="{FE041800-DBAF-4D64-949E-EB438A4AE7C0}" type="pres">
      <dgm:prSet presAssocID="{F490AF1F-BE89-4510-A911-9EC0CBCBFEC7}" presName="Child2Accent6" presStyleLbl="alignNode1" presStyleIdx="25" presStyleCnt="34"/>
      <dgm:spPr/>
    </dgm:pt>
    <dgm:pt modelId="{73BA790C-CA04-4DEE-9EE2-F6854B712415}" type="pres">
      <dgm:prSet presAssocID="{F490AF1F-BE89-4510-A911-9EC0CBCBFEC7}" presName="Child2Accent7" presStyleLbl="alignNode1" presStyleIdx="26" presStyleCnt="34"/>
      <dgm:spPr/>
    </dgm:pt>
    <dgm:pt modelId="{F2C0887C-6462-4A46-A3C6-4657BAAA3EB7}" type="pres">
      <dgm:prSet presAssocID="{F490AF1F-BE89-4510-A911-9EC0CBCBFEC7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53151-B8B1-410D-8C12-4A434488ADFE}" type="pres">
      <dgm:prSet presAssocID="{2C0089DF-5406-43E6-8601-0FCF34745D81}" presName="Child3Accent1" presStyleLbl="alignNode1" presStyleIdx="27" presStyleCnt="34"/>
      <dgm:spPr/>
    </dgm:pt>
    <dgm:pt modelId="{A5C6BE66-FFA9-4B32-A10E-F12F8F074A2F}" type="pres">
      <dgm:prSet presAssocID="{2C0089DF-5406-43E6-8601-0FCF34745D81}" presName="Child3Accent2" presStyleLbl="alignNode1" presStyleIdx="28" presStyleCnt="34"/>
      <dgm:spPr/>
    </dgm:pt>
    <dgm:pt modelId="{28CF5B6D-936C-4B6F-864B-A48F035DF7B8}" type="pres">
      <dgm:prSet presAssocID="{2C0089DF-5406-43E6-8601-0FCF34745D81}" presName="Child3Accent3" presStyleLbl="alignNode1" presStyleIdx="29" presStyleCnt="34"/>
      <dgm:spPr/>
    </dgm:pt>
    <dgm:pt modelId="{3A9A9F98-6318-4CF2-A960-6D929BD13718}" type="pres">
      <dgm:prSet presAssocID="{2C0089DF-5406-43E6-8601-0FCF34745D81}" presName="Child3Accent4" presStyleLbl="alignNode1" presStyleIdx="30" presStyleCnt="34"/>
      <dgm:spPr/>
    </dgm:pt>
    <dgm:pt modelId="{FED7721C-5471-47D4-AAC0-D05474246503}" type="pres">
      <dgm:prSet presAssocID="{2C0089DF-5406-43E6-8601-0FCF34745D81}" presName="Child3Accent5" presStyleLbl="alignNode1" presStyleIdx="31" presStyleCnt="34"/>
      <dgm:spPr/>
    </dgm:pt>
    <dgm:pt modelId="{8ED10119-D1BE-4672-947B-C681BF672DB8}" type="pres">
      <dgm:prSet presAssocID="{2C0089DF-5406-43E6-8601-0FCF34745D81}" presName="Child3Accent6" presStyleLbl="alignNode1" presStyleIdx="32" presStyleCnt="34"/>
      <dgm:spPr/>
    </dgm:pt>
    <dgm:pt modelId="{8F114A09-40D2-4682-B6AE-4D7F92F16AF0}" type="pres">
      <dgm:prSet presAssocID="{2C0089DF-5406-43E6-8601-0FCF34745D81}" presName="Child3Accent7" presStyleLbl="alignNode1" presStyleIdx="33" presStyleCnt="34"/>
      <dgm:spPr/>
    </dgm:pt>
    <dgm:pt modelId="{1EDF6BA5-DB17-4048-AAAB-02315E25627C}" type="pres">
      <dgm:prSet presAssocID="{2C0089DF-5406-43E6-8601-0FCF34745D8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996B8E-9D69-4195-B42B-65338B19ABBA}" type="presOf" srcId="{F8AFE55A-7EE6-46F4-AB22-A3C5401E49FA}" destId="{F2FF27EE-91A6-470F-A481-D60DBE03B94B}" srcOrd="0" destOrd="0" presId="urn:microsoft.com/office/officeart/2011/layout/ConvergingText"/>
    <dgm:cxn modelId="{ABEC8FC5-F6AD-4989-82A7-3731B6425659}" srcId="{90AF20F3-6A7F-4CDA-B963-58CC9DD6F9CD}" destId="{F490AF1F-BE89-4510-A911-9EC0CBCBFEC7}" srcOrd="1" destOrd="0" parTransId="{5CADE29D-3151-46FD-BAF0-4E9CC83E0CB0}" sibTransId="{701F53A6-B78B-4EBB-B76D-9B605A701DAB}"/>
    <dgm:cxn modelId="{CF2B5EE7-EBC0-43DE-BAD9-433A0E11E1DE}" type="presOf" srcId="{A24EDC80-7EB5-41E2-B67B-00A073D83687}" destId="{0E7326BD-8D4C-4EFA-8ABB-A4E01BBD8D37}" srcOrd="0" destOrd="0" presId="urn:microsoft.com/office/officeart/2011/layout/ConvergingText"/>
    <dgm:cxn modelId="{35F788D9-4445-462D-A2C5-F1EE22CF8639}" srcId="{90AF20F3-6A7F-4CDA-B963-58CC9DD6F9CD}" destId="{F8AFE55A-7EE6-46F4-AB22-A3C5401E49FA}" srcOrd="0" destOrd="0" parTransId="{C18806F5-9D18-4D08-A8D3-979F256BEA5A}" sibTransId="{8DB759A4-D54F-4788-A250-AD145B7FDE34}"/>
    <dgm:cxn modelId="{0317742E-A8E4-49C0-A2FD-0907C90A501E}" type="presOf" srcId="{2C0089DF-5406-43E6-8601-0FCF34745D81}" destId="{1EDF6BA5-DB17-4048-AAAB-02315E25627C}" srcOrd="0" destOrd="0" presId="urn:microsoft.com/office/officeart/2011/layout/ConvergingText"/>
    <dgm:cxn modelId="{FDDCD0AB-7D0E-44D9-9AC1-28A083156241}" type="presOf" srcId="{F490AF1F-BE89-4510-A911-9EC0CBCBFEC7}" destId="{F2C0887C-6462-4A46-A3C6-4657BAAA3EB7}" srcOrd="0" destOrd="0" presId="urn:microsoft.com/office/officeart/2011/layout/ConvergingText"/>
    <dgm:cxn modelId="{7F288953-19F7-4C7C-813F-3150B6D70D2D}" srcId="{A24EDC80-7EB5-41E2-B67B-00A073D83687}" destId="{90AF20F3-6A7F-4CDA-B963-58CC9DD6F9CD}" srcOrd="0" destOrd="0" parTransId="{648E326C-18DF-4A79-ABF2-46AA83781026}" sibTransId="{49732397-682C-45AD-AB01-C980185CD841}"/>
    <dgm:cxn modelId="{1841FD49-6C85-46AE-899C-7E633E18EE1D}" srcId="{90AF20F3-6A7F-4CDA-B963-58CC9DD6F9CD}" destId="{2C0089DF-5406-43E6-8601-0FCF34745D81}" srcOrd="2" destOrd="0" parTransId="{FBB11BC4-D48C-4AEC-8A90-E44FDB9E63F1}" sibTransId="{8B718B73-0FA0-4858-8BD2-FA465E9A3C77}"/>
    <dgm:cxn modelId="{5A3ED409-5A24-4E02-8E5F-77945BB657F3}" type="presOf" srcId="{90AF20F3-6A7F-4CDA-B963-58CC9DD6F9CD}" destId="{435075F5-78A5-44B1-8781-7DE633FA55CF}" srcOrd="0" destOrd="0" presId="urn:microsoft.com/office/officeart/2011/layout/ConvergingText"/>
    <dgm:cxn modelId="{79B6265F-8B41-4068-A48A-3E15538C9E69}" type="presParOf" srcId="{0E7326BD-8D4C-4EFA-8ABB-A4E01BBD8D37}" destId="{02BFF457-0097-4412-9871-7A8B0EAF799D}" srcOrd="0" destOrd="0" presId="urn:microsoft.com/office/officeart/2011/layout/ConvergingText"/>
    <dgm:cxn modelId="{074FCE45-8C99-466E-A871-AC171F4AAB24}" type="presParOf" srcId="{02BFF457-0097-4412-9871-7A8B0EAF799D}" destId="{EAB246E7-BFC1-4DCC-B671-1C041237EF97}" srcOrd="0" destOrd="0" presId="urn:microsoft.com/office/officeart/2011/layout/ConvergingText"/>
    <dgm:cxn modelId="{DF6991DD-051E-40D4-B54A-33694C919456}" type="presParOf" srcId="{02BFF457-0097-4412-9871-7A8B0EAF799D}" destId="{38980D10-7CBD-439D-B763-DD22A66EAD11}" srcOrd="1" destOrd="0" presId="urn:microsoft.com/office/officeart/2011/layout/ConvergingText"/>
    <dgm:cxn modelId="{5F7C93AB-BF6E-4663-86E1-0DEA85633382}" type="presParOf" srcId="{02BFF457-0097-4412-9871-7A8B0EAF799D}" destId="{9A95FD47-84FB-464A-96FF-C12E91570A47}" srcOrd="2" destOrd="0" presId="urn:microsoft.com/office/officeart/2011/layout/ConvergingText"/>
    <dgm:cxn modelId="{7391519A-C431-478C-BD05-9C27A5DB0C4B}" type="presParOf" srcId="{02BFF457-0097-4412-9871-7A8B0EAF799D}" destId="{93166183-1267-4E90-8C6A-C091BA63C884}" srcOrd="3" destOrd="0" presId="urn:microsoft.com/office/officeart/2011/layout/ConvergingText"/>
    <dgm:cxn modelId="{CE8A74C5-A084-49FA-9168-62233564038B}" type="presParOf" srcId="{02BFF457-0097-4412-9871-7A8B0EAF799D}" destId="{7457CAE7-A4C4-410B-A60B-6B09AEE89D24}" srcOrd="4" destOrd="0" presId="urn:microsoft.com/office/officeart/2011/layout/ConvergingText"/>
    <dgm:cxn modelId="{CB9A2B6B-F3D8-47F0-BEC3-C73D63A5DF7A}" type="presParOf" srcId="{02BFF457-0097-4412-9871-7A8B0EAF799D}" destId="{5877CD56-78D4-4E76-9917-AAD452C026A8}" srcOrd="5" destOrd="0" presId="urn:microsoft.com/office/officeart/2011/layout/ConvergingText"/>
    <dgm:cxn modelId="{31010D65-9803-4B27-A726-75AB2BDBA8AE}" type="presParOf" srcId="{02BFF457-0097-4412-9871-7A8B0EAF799D}" destId="{091CAD34-742B-46CA-871C-E959AA5A78FA}" srcOrd="6" destOrd="0" presId="urn:microsoft.com/office/officeart/2011/layout/ConvergingText"/>
    <dgm:cxn modelId="{C59F1B84-3225-4E34-9E9D-D154BB049D3D}" type="presParOf" srcId="{02BFF457-0097-4412-9871-7A8B0EAF799D}" destId="{A77D32B6-BBD5-4B45-84DF-F87798653DBE}" srcOrd="7" destOrd="0" presId="urn:microsoft.com/office/officeart/2011/layout/ConvergingText"/>
    <dgm:cxn modelId="{197379E6-D7FD-40D4-82B2-63CD6E7036A1}" type="presParOf" srcId="{02BFF457-0097-4412-9871-7A8B0EAF799D}" destId="{B8041633-6362-4E32-8BCD-C10C7E396076}" srcOrd="8" destOrd="0" presId="urn:microsoft.com/office/officeart/2011/layout/ConvergingText"/>
    <dgm:cxn modelId="{4A5154A1-9398-4F60-B5C4-94541BC02AF8}" type="presParOf" srcId="{02BFF457-0097-4412-9871-7A8B0EAF799D}" destId="{C516C70A-868F-43F5-BBA4-440105F4C57A}" srcOrd="9" destOrd="0" presId="urn:microsoft.com/office/officeart/2011/layout/ConvergingText"/>
    <dgm:cxn modelId="{E05BFDA0-36EE-4D6F-BA85-75139DE6FB35}" type="presParOf" srcId="{02BFF457-0097-4412-9871-7A8B0EAF799D}" destId="{435075F5-78A5-44B1-8781-7DE633FA55CF}" srcOrd="10" destOrd="0" presId="urn:microsoft.com/office/officeart/2011/layout/ConvergingText"/>
    <dgm:cxn modelId="{2515A56B-D440-444C-A37B-584D99DFB0BB}" type="presParOf" srcId="{02BFF457-0097-4412-9871-7A8B0EAF799D}" destId="{03D5D20C-2C0F-4BAA-879A-B1E57D0C02E4}" srcOrd="11" destOrd="0" presId="urn:microsoft.com/office/officeart/2011/layout/ConvergingText"/>
    <dgm:cxn modelId="{03E14E2D-D567-4A80-8D22-05E98FE967FE}" type="presParOf" srcId="{02BFF457-0097-4412-9871-7A8B0EAF799D}" destId="{09EBDEB9-2774-467F-907C-6391B752FACE}" srcOrd="12" destOrd="0" presId="urn:microsoft.com/office/officeart/2011/layout/ConvergingText"/>
    <dgm:cxn modelId="{A2F08E7D-21DC-4828-9AA8-E608C3A9DAD8}" type="presParOf" srcId="{02BFF457-0097-4412-9871-7A8B0EAF799D}" destId="{51E5F65A-2CE6-49BC-90C9-1762BCCDF727}" srcOrd="13" destOrd="0" presId="urn:microsoft.com/office/officeart/2011/layout/ConvergingText"/>
    <dgm:cxn modelId="{3DD44181-1EB1-4395-A61E-E1E6AB458661}" type="presParOf" srcId="{02BFF457-0097-4412-9871-7A8B0EAF799D}" destId="{FC9AAE93-90D8-42D5-894C-1721DF25BCF5}" srcOrd="14" destOrd="0" presId="urn:microsoft.com/office/officeart/2011/layout/ConvergingText"/>
    <dgm:cxn modelId="{E77C85A7-2D87-4798-B0E5-3A5C750E315E}" type="presParOf" srcId="{02BFF457-0097-4412-9871-7A8B0EAF799D}" destId="{552B7071-E560-453D-9544-0C6C242F7A87}" srcOrd="15" destOrd="0" presId="urn:microsoft.com/office/officeart/2011/layout/ConvergingText"/>
    <dgm:cxn modelId="{98A0B4CB-85D4-4CAD-83F2-E1C200CBA4DC}" type="presParOf" srcId="{02BFF457-0097-4412-9871-7A8B0EAF799D}" destId="{7A43A215-22A5-4CE0-A769-4C511D0E6802}" srcOrd="16" destOrd="0" presId="urn:microsoft.com/office/officeart/2011/layout/ConvergingText"/>
    <dgm:cxn modelId="{4B2930D9-535C-42DA-9F3F-41BF425A4466}" type="presParOf" srcId="{02BFF457-0097-4412-9871-7A8B0EAF799D}" destId="{58111635-E005-4B42-BD12-4D9EFF162E57}" srcOrd="17" destOrd="0" presId="urn:microsoft.com/office/officeart/2011/layout/ConvergingText"/>
    <dgm:cxn modelId="{F1E8A96F-83AF-4DFA-9F20-0098215810FB}" type="presParOf" srcId="{02BFF457-0097-4412-9871-7A8B0EAF799D}" destId="{0AA9CE74-0E72-4CDD-BC43-CDF3AFCFE67F}" srcOrd="18" destOrd="0" presId="urn:microsoft.com/office/officeart/2011/layout/ConvergingText"/>
    <dgm:cxn modelId="{5D79959D-4D35-458B-BAFE-BCF9DC548692}" type="presParOf" srcId="{02BFF457-0097-4412-9871-7A8B0EAF799D}" destId="{FB63A7CC-3616-4616-9BCA-FA2B1786969B}" srcOrd="19" destOrd="0" presId="urn:microsoft.com/office/officeart/2011/layout/ConvergingText"/>
    <dgm:cxn modelId="{F2F7EE9D-8CEC-45BB-BE26-BD0B90559C89}" type="presParOf" srcId="{02BFF457-0097-4412-9871-7A8B0EAF799D}" destId="{F2FF27EE-91A6-470F-A481-D60DBE03B94B}" srcOrd="20" destOrd="0" presId="urn:microsoft.com/office/officeart/2011/layout/ConvergingText"/>
    <dgm:cxn modelId="{60553C04-7548-4EF3-8D11-41CC1CA0DE29}" type="presParOf" srcId="{02BFF457-0097-4412-9871-7A8B0EAF799D}" destId="{32638BF9-07D7-4B7E-AA4B-51B4EC4AD900}" srcOrd="21" destOrd="0" presId="urn:microsoft.com/office/officeart/2011/layout/ConvergingText"/>
    <dgm:cxn modelId="{2CC54A16-A796-443A-A4D6-75279A92D44E}" type="presParOf" srcId="{02BFF457-0097-4412-9871-7A8B0EAF799D}" destId="{FA2973E0-D6D2-429D-8BC2-340EE479ECB9}" srcOrd="22" destOrd="0" presId="urn:microsoft.com/office/officeart/2011/layout/ConvergingText"/>
    <dgm:cxn modelId="{7CD3D6A1-6D0A-49C5-B996-587765AEC585}" type="presParOf" srcId="{02BFF457-0097-4412-9871-7A8B0EAF799D}" destId="{ADEB0241-E691-4D96-A086-F88B177BAB30}" srcOrd="23" destOrd="0" presId="urn:microsoft.com/office/officeart/2011/layout/ConvergingText"/>
    <dgm:cxn modelId="{64839D07-D4B2-44E4-9764-D629C498EAFC}" type="presParOf" srcId="{02BFF457-0097-4412-9871-7A8B0EAF799D}" destId="{28DF3D87-0477-4469-9E72-DFFEFEDF4C77}" srcOrd="24" destOrd="0" presId="urn:microsoft.com/office/officeart/2011/layout/ConvergingText"/>
    <dgm:cxn modelId="{43F297A0-D82F-4A62-8FFB-39A8693FC80F}" type="presParOf" srcId="{02BFF457-0097-4412-9871-7A8B0EAF799D}" destId="{15426F79-52EB-40B0-BC18-6CDD0EED1D82}" srcOrd="25" destOrd="0" presId="urn:microsoft.com/office/officeart/2011/layout/ConvergingText"/>
    <dgm:cxn modelId="{0AB1FB96-9C19-46A6-B8D8-6E90E4B9BE57}" type="presParOf" srcId="{02BFF457-0097-4412-9871-7A8B0EAF799D}" destId="{FE041800-DBAF-4D64-949E-EB438A4AE7C0}" srcOrd="26" destOrd="0" presId="urn:microsoft.com/office/officeart/2011/layout/ConvergingText"/>
    <dgm:cxn modelId="{70385611-3BA6-4E16-A5AC-3B01AC8FC0E8}" type="presParOf" srcId="{02BFF457-0097-4412-9871-7A8B0EAF799D}" destId="{73BA790C-CA04-4DEE-9EE2-F6854B712415}" srcOrd="27" destOrd="0" presId="urn:microsoft.com/office/officeart/2011/layout/ConvergingText"/>
    <dgm:cxn modelId="{B542DCFC-FA72-49F5-8AC5-3E2CC24BC244}" type="presParOf" srcId="{02BFF457-0097-4412-9871-7A8B0EAF799D}" destId="{F2C0887C-6462-4A46-A3C6-4657BAAA3EB7}" srcOrd="28" destOrd="0" presId="urn:microsoft.com/office/officeart/2011/layout/ConvergingText"/>
    <dgm:cxn modelId="{346E4F0B-1766-445B-8C69-4B1B079FD1BB}" type="presParOf" srcId="{02BFF457-0097-4412-9871-7A8B0EAF799D}" destId="{AC353151-B8B1-410D-8C12-4A434488ADFE}" srcOrd="29" destOrd="0" presId="urn:microsoft.com/office/officeart/2011/layout/ConvergingText"/>
    <dgm:cxn modelId="{828FF22B-8E8D-4F5C-BBAE-5FD9A2E9C9ED}" type="presParOf" srcId="{02BFF457-0097-4412-9871-7A8B0EAF799D}" destId="{A5C6BE66-FFA9-4B32-A10E-F12F8F074A2F}" srcOrd="30" destOrd="0" presId="urn:microsoft.com/office/officeart/2011/layout/ConvergingText"/>
    <dgm:cxn modelId="{B3706123-CCF8-41BC-8244-58D49BDE7627}" type="presParOf" srcId="{02BFF457-0097-4412-9871-7A8B0EAF799D}" destId="{28CF5B6D-936C-4B6F-864B-A48F035DF7B8}" srcOrd="31" destOrd="0" presId="urn:microsoft.com/office/officeart/2011/layout/ConvergingText"/>
    <dgm:cxn modelId="{DEEF36E4-4BAD-48E6-9365-644808DEE8E8}" type="presParOf" srcId="{02BFF457-0097-4412-9871-7A8B0EAF799D}" destId="{3A9A9F98-6318-4CF2-A960-6D929BD13718}" srcOrd="32" destOrd="0" presId="urn:microsoft.com/office/officeart/2011/layout/ConvergingText"/>
    <dgm:cxn modelId="{DBB53083-71B3-41AD-A1DB-1CA675B5D744}" type="presParOf" srcId="{02BFF457-0097-4412-9871-7A8B0EAF799D}" destId="{FED7721C-5471-47D4-AAC0-D05474246503}" srcOrd="33" destOrd="0" presId="urn:microsoft.com/office/officeart/2011/layout/ConvergingText"/>
    <dgm:cxn modelId="{91802A70-431A-4C2F-BABE-E637FD9EDEB8}" type="presParOf" srcId="{02BFF457-0097-4412-9871-7A8B0EAF799D}" destId="{8ED10119-D1BE-4672-947B-C681BF672DB8}" srcOrd="34" destOrd="0" presId="urn:microsoft.com/office/officeart/2011/layout/ConvergingText"/>
    <dgm:cxn modelId="{E90440BF-1BC1-4F10-8FFD-1B3386F7A8B4}" type="presParOf" srcId="{02BFF457-0097-4412-9871-7A8B0EAF799D}" destId="{8F114A09-40D2-4682-B6AE-4D7F92F16AF0}" srcOrd="35" destOrd="0" presId="urn:microsoft.com/office/officeart/2011/layout/ConvergingText"/>
    <dgm:cxn modelId="{27030167-C3FF-4E98-932A-D1609DC9126F}" type="presParOf" srcId="{02BFF457-0097-4412-9871-7A8B0EAF799D}" destId="{1EDF6BA5-DB17-4048-AAAB-02315E25627C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2B07A-61A6-451A-AA6D-A5FDCA10C85F}">
      <dsp:nvSpPr>
        <dsp:cNvPr id="0" name=""/>
        <dsp:cNvSpPr/>
      </dsp:nvSpPr>
      <dsp:spPr>
        <a:xfrm>
          <a:off x="2201223" y="34"/>
          <a:ext cx="5685867" cy="15450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400k+ IEEE members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300k+ former   members on file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300k+ Society members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Annually, 250,000 conference attendees</a:t>
          </a:r>
          <a:endParaRPr lang="en-US" sz="1800" kern="1200" dirty="0"/>
        </a:p>
      </dsp:txBody>
      <dsp:txXfrm>
        <a:off x="2201223" y="193167"/>
        <a:ext cx="5106467" cy="1158800"/>
      </dsp:txXfrm>
    </dsp:sp>
    <dsp:sp modelId="{79569DDE-56B4-464B-BD41-C4E0609C8B60}">
      <dsp:nvSpPr>
        <dsp:cNvPr id="0" name=""/>
        <dsp:cNvSpPr/>
      </dsp:nvSpPr>
      <dsp:spPr>
        <a:xfrm>
          <a:off x="0" y="169916"/>
          <a:ext cx="2136535" cy="12793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Global Network</a:t>
          </a:r>
          <a:endParaRPr lang="en-US" sz="2100" kern="1200" dirty="0"/>
        </a:p>
      </dsp:txBody>
      <dsp:txXfrm>
        <a:off x="62454" y="232370"/>
        <a:ext cx="2011627" cy="1154470"/>
      </dsp:txXfrm>
    </dsp:sp>
    <dsp:sp modelId="{C06E7C80-420D-460C-A5BB-F8A792380791}">
      <dsp:nvSpPr>
        <dsp:cNvPr id="0" name=""/>
        <dsp:cNvSpPr/>
      </dsp:nvSpPr>
      <dsp:spPr>
        <a:xfrm>
          <a:off x="2227618" y="1673039"/>
          <a:ext cx="5653628" cy="16733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749738"/>
            <a:satOff val="-2640"/>
            <a:lumOff val="-7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38 Technical Societies, 2200+ technical chapters, Future Directions communities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300+ Sections, 400+ Affinity Groups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2,500+ Student Branches</a:t>
          </a:r>
          <a:endParaRPr lang="en-US" sz="1800" kern="1200" dirty="0"/>
        </a:p>
      </dsp:txBody>
      <dsp:txXfrm>
        <a:off x="2227618" y="1882209"/>
        <a:ext cx="5026117" cy="1255022"/>
      </dsp:txXfrm>
    </dsp:sp>
    <dsp:sp modelId="{01A25184-FC81-40E2-9250-66BBF3BB7B7B}">
      <dsp:nvSpPr>
        <dsp:cNvPr id="0" name=""/>
        <dsp:cNvSpPr/>
      </dsp:nvSpPr>
      <dsp:spPr>
        <a:xfrm>
          <a:off x="0" y="1860768"/>
          <a:ext cx="2157085" cy="1279378"/>
        </a:xfrm>
        <a:prstGeom prst="roundRect">
          <a:avLst/>
        </a:prstGeom>
        <a:solidFill>
          <a:schemeClr val="accent3">
            <a:hueOff val="6134583"/>
            <a:satOff val="9051"/>
            <a:lumOff val="-5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Vibrant Communities</a:t>
          </a:r>
          <a:endParaRPr lang="en-US" sz="2100" kern="1200" dirty="0"/>
        </a:p>
      </dsp:txBody>
      <dsp:txXfrm>
        <a:off x="62454" y="1923222"/>
        <a:ext cx="2032177" cy="1154470"/>
      </dsp:txXfrm>
    </dsp:sp>
    <dsp:sp modelId="{D9BB47B5-17B7-4BE1-8E96-D8EF7B25D2C5}">
      <dsp:nvSpPr>
        <dsp:cNvPr id="0" name=""/>
        <dsp:cNvSpPr/>
      </dsp:nvSpPr>
      <dsp:spPr>
        <a:xfrm>
          <a:off x="2215027" y="3474339"/>
          <a:ext cx="5672074" cy="14507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1499476"/>
            <a:satOff val="-5279"/>
            <a:lumOff val="-14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Monthly, 3.5-million, unique IEEEXplore users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250,000+ authors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175 periodicals</a:t>
          </a:r>
          <a:endParaRPr lang="en-US" sz="1800" kern="1200" dirty="0"/>
        </a:p>
      </dsp:txBody>
      <dsp:txXfrm>
        <a:off x="2215027" y="3655683"/>
        <a:ext cx="5128043" cy="1088062"/>
      </dsp:txXfrm>
    </dsp:sp>
    <dsp:sp modelId="{4B8A609A-36B7-49DA-9DA4-EEA3442C1B01}">
      <dsp:nvSpPr>
        <dsp:cNvPr id="0" name=""/>
        <dsp:cNvSpPr/>
      </dsp:nvSpPr>
      <dsp:spPr>
        <a:xfrm>
          <a:off x="0" y="3497374"/>
          <a:ext cx="2150349" cy="1279378"/>
        </a:xfrm>
        <a:prstGeom prst="roundRect">
          <a:avLst/>
        </a:prstGeom>
        <a:solidFill>
          <a:schemeClr val="accent3">
            <a:hueOff val="12269167"/>
            <a:satOff val="18101"/>
            <a:lumOff val="-1078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World Class Publisher</a:t>
          </a:r>
          <a:endParaRPr lang="en-US" sz="2100" kern="1200" dirty="0"/>
        </a:p>
      </dsp:txBody>
      <dsp:txXfrm>
        <a:off x="62454" y="3559828"/>
        <a:ext cx="2025441" cy="11544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246E7-BFC1-4DCC-B671-1C041237EF97}">
      <dsp:nvSpPr>
        <dsp:cNvPr id="0" name=""/>
        <dsp:cNvSpPr/>
      </dsp:nvSpPr>
      <dsp:spPr>
        <a:xfrm>
          <a:off x="4123677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980D10-7CBD-439D-B763-DD22A66EAD11}">
      <dsp:nvSpPr>
        <dsp:cNvPr id="0" name=""/>
        <dsp:cNvSpPr/>
      </dsp:nvSpPr>
      <dsp:spPr>
        <a:xfrm>
          <a:off x="3900362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95FD47-84FB-464A-96FF-C12E91570A47}">
      <dsp:nvSpPr>
        <dsp:cNvPr id="0" name=""/>
        <dsp:cNvSpPr/>
      </dsp:nvSpPr>
      <dsp:spPr>
        <a:xfrm>
          <a:off x="3677048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166183-1267-4E90-8C6A-C091BA63C884}">
      <dsp:nvSpPr>
        <dsp:cNvPr id="0" name=""/>
        <dsp:cNvSpPr/>
      </dsp:nvSpPr>
      <dsp:spPr>
        <a:xfrm>
          <a:off x="3454158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7CAE7-A4C4-410B-A60B-6B09AEE89D24}">
      <dsp:nvSpPr>
        <dsp:cNvPr id="0" name=""/>
        <dsp:cNvSpPr/>
      </dsp:nvSpPr>
      <dsp:spPr>
        <a:xfrm>
          <a:off x="3230843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77CD56-78D4-4E76-9917-AAD452C026A8}">
      <dsp:nvSpPr>
        <dsp:cNvPr id="0" name=""/>
        <dsp:cNvSpPr/>
      </dsp:nvSpPr>
      <dsp:spPr>
        <a:xfrm>
          <a:off x="2885682" y="1246633"/>
          <a:ext cx="243693" cy="2438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1CAD34-742B-46CA-871C-E959AA5A78FA}">
      <dsp:nvSpPr>
        <dsp:cNvPr id="0" name=""/>
        <dsp:cNvSpPr/>
      </dsp:nvSpPr>
      <dsp:spPr>
        <a:xfrm>
          <a:off x="3924986" y="1055850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7D32B6-BBD5-4B45-84DF-F87798653DBE}">
      <dsp:nvSpPr>
        <dsp:cNvPr id="0" name=""/>
        <dsp:cNvSpPr/>
      </dsp:nvSpPr>
      <dsp:spPr>
        <a:xfrm>
          <a:off x="3924986" y="1561064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41633-6362-4E32-8BCD-C10C7E396076}">
      <dsp:nvSpPr>
        <dsp:cNvPr id="0" name=""/>
        <dsp:cNvSpPr/>
      </dsp:nvSpPr>
      <dsp:spPr>
        <a:xfrm>
          <a:off x="4033672" y="1165269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16C70A-868F-43F5-BBA4-440105F4C57A}">
      <dsp:nvSpPr>
        <dsp:cNvPr id="0" name=""/>
        <dsp:cNvSpPr/>
      </dsp:nvSpPr>
      <dsp:spPr>
        <a:xfrm>
          <a:off x="4040889" y="1452246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5075F5-78A5-44B1-8781-7DE633FA55CF}">
      <dsp:nvSpPr>
        <dsp:cNvPr id="0" name=""/>
        <dsp:cNvSpPr/>
      </dsp:nvSpPr>
      <dsp:spPr>
        <a:xfrm>
          <a:off x="1550889" y="751639"/>
          <a:ext cx="1233749" cy="12338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731567" y="932336"/>
        <a:ext cx="872393" cy="872483"/>
      </dsp:txXfrm>
    </dsp:sp>
    <dsp:sp modelId="{03D5D20C-2C0F-4BAA-879A-B1E57D0C02E4}">
      <dsp:nvSpPr>
        <dsp:cNvPr id="0" name=""/>
        <dsp:cNvSpPr/>
      </dsp:nvSpPr>
      <dsp:spPr>
        <a:xfrm>
          <a:off x="1458762" y="646227"/>
          <a:ext cx="243693" cy="2438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EBDEB9-2774-467F-907C-6391B752FACE}">
      <dsp:nvSpPr>
        <dsp:cNvPr id="0" name=""/>
        <dsp:cNvSpPr/>
      </dsp:nvSpPr>
      <dsp:spPr>
        <a:xfrm>
          <a:off x="1302526" y="517569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5F65A-2CE6-49BC-90C9-1762BCCDF727}">
      <dsp:nvSpPr>
        <dsp:cNvPr id="0" name=""/>
        <dsp:cNvSpPr/>
      </dsp:nvSpPr>
      <dsp:spPr>
        <a:xfrm>
          <a:off x="1042276" y="517569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9AAE93-90D8-42D5-894C-1721DF25BCF5}">
      <dsp:nvSpPr>
        <dsp:cNvPr id="0" name=""/>
        <dsp:cNvSpPr/>
      </dsp:nvSpPr>
      <dsp:spPr>
        <a:xfrm>
          <a:off x="782025" y="517569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2B7071-E560-453D-9544-0C6C242F7A87}">
      <dsp:nvSpPr>
        <dsp:cNvPr id="0" name=""/>
        <dsp:cNvSpPr/>
      </dsp:nvSpPr>
      <dsp:spPr>
        <a:xfrm>
          <a:off x="521774" y="517569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43A215-22A5-4CE0-A769-4C511D0E6802}">
      <dsp:nvSpPr>
        <dsp:cNvPr id="0" name=""/>
        <dsp:cNvSpPr/>
      </dsp:nvSpPr>
      <dsp:spPr>
        <a:xfrm>
          <a:off x="261099" y="517569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111635-E005-4B42-BD12-4D9EFF162E57}">
      <dsp:nvSpPr>
        <dsp:cNvPr id="0" name=""/>
        <dsp:cNvSpPr/>
      </dsp:nvSpPr>
      <dsp:spPr>
        <a:xfrm>
          <a:off x="849" y="517569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FF27EE-91A6-470F-A481-D60DBE03B94B}">
      <dsp:nvSpPr>
        <dsp:cNvPr id="0" name=""/>
        <dsp:cNvSpPr/>
      </dsp:nvSpPr>
      <dsp:spPr>
        <a:xfrm>
          <a:off x="0" y="203138"/>
          <a:ext cx="1428194" cy="31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rgbClr val="7E0000"/>
              </a:solidFill>
            </a:rPr>
            <a:t>Targeted       campaigns</a:t>
          </a:r>
          <a:endParaRPr lang="en-US" sz="1100" b="0" kern="1200" dirty="0">
            <a:solidFill>
              <a:srgbClr val="7E0000"/>
            </a:solidFill>
          </a:endParaRPr>
        </a:p>
      </dsp:txBody>
      <dsp:txXfrm>
        <a:off x="0" y="203138"/>
        <a:ext cx="1428194" cy="313429"/>
      </dsp:txXfrm>
    </dsp:sp>
    <dsp:sp modelId="{32638BF9-07D7-4B7E-AA4B-51B4EC4AD900}">
      <dsp:nvSpPr>
        <dsp:cNvPr id="0" name=""/>
        <dsp:cNvSpPr/>
      </dsp:nvSpPr>
      <dsp:spPr>
        <a:xfrm>
          <a:off x="1205728" y="1246633"/>
          <a:ext cx="243693" cy="2438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2973E0-D6D2-429D-8BC2-340EE479ECB9}">
      <dsp:nvSpPr>
        <dsp:cNvPr id="0" name=""/>
        <dsp:cNvSpPr/>
      </dsp:nvSpPr>
      <dsp:spPr>
        <a:xfrm>
          <a:off x="964583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EB0241-E691-4D96-A086-F88B177BAB30}">
      <dsp:nvSpPr>
        <dsp:cNvPr id="0" name=""/>
        <dsp:cNvSpPr/>
      </dsp:nvSpPr>
      <dsp:spPr>
        <a:xfrm>
          <a:off x="723861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DF3D87-0477-4469-9E72-DFFEFEDF4C77}">
      <dsp:nvSpPr>
        <dsp:cNvPr id="0" name=""/>
        <dsp:cNvSpPr/>
      </dsp:nvSpPr>
      <dsp:spPr>
        <a:xfrm>
          <a:off x="482716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426F79-52EB-40B0-BC18-6CDD0EED1D82}">
      <dsp:nvSpPr>
        <dsp:cNvPr id="0" name=""/>
        <dsp:cNvSpPr/>
      </dsp:nvSpPr>
      <dsp:spPr>
        <a:xfrm>
          <a:off x="241994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041800-DBAF-4D64-949E-EB438A4AE7C0}">
      <dsp:nvSpPr>
        <dsp:cNvPr id="0" name=""/>
        <dsp:cNvSpPr/>
      </dsp:nvSpPr>
      <dsp:spPr>
        <a:xfrm>
          <a:off x="849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C0887C-6462-4A46-A3C6-4657BAAA3EB7}">
      <dsp:nvSpPr>
        <dsp:cNvPr id="0" name=""/>
        <dsp:cNvSpPr/>
      </dsp:nvSpPr>
      <dsp:spPr>
        <a:xfrm>
          <a:off x="0" y="995729"/>
          <a:ext cx="1080061" cy="31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rgbClr val="7E0000"/>
              </a:solidFill>
            </a:rPr>
            <a:t>Targeted             campaigns</a:t>
          </a:r>
          <a:endParaRPr lang="en-US" sz="1100" b="0" kern="1200" dirty="0">
            <a:solidFill>
              <a:srgbClr val="7E0000"/>
            </a:solidFill>
          </a:endParaRPr>
        </a:p>
      </dsp:txBody>
      <dsp:txXfrm>
        <a:off x="0" y="995729"/>
        <a:ext cx="1080061" cy="313429"/>
      </dsp:txXfrm>
    </dsp:sp>
    <dsp:sp modelId="{AC353151-B8B1-410D-8C12-4A434488ADFE}">
      <dsp:nvSpPr>
        <dsp:cNvPr id="0" name=""/>
        <dsp:cNvSpPr/>
      </dsp:nvSpPr>
      <dsp:spPr>
        <a:xfrm>
          <a:off x="1458762" y="1837018"/>
          <a:ext cx="243693" cy="2438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C6BE66-FFA9-4B32-A10E-F12F8F074A2F}">
      <dsp:nvSpPr>
        <dsp:cNvPr id="0" name=""/>
        <dsp:cNvSpPr/>
      </dsp:nvSpPr>
      <dsp:spPr>
        <a:xfrm>
          <a:off x="1302526" y="2085317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CF5B6D-936C-4B6F-864B-A48F035DF7B8}">
      <dsp:nvSpPr>
        <dsp:cNvPr id="0" name=""/>
        <dsp:cNvSpPr/>
      </dsp:nvSpPr>
      <dsp:spPr>
        <a:xfrm>
          <a:off x="1042276" y="2085317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9A9F98-6318-4CF2-A960-6D929BD13718}">
      <dsp:nvSpPr>
        <dsp:cNvPr id="0" name=""/>
        <dsp:cNvSpPr/>
      </dsp:nvSpPr>
      <dsp:spPr>
        <a:xfrm>
          <a:off x="782025" y="2085317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D7721C-5471-47D4-AAC0-D05474246503}">
      <dsp:nvSpPr>
        <dsp:cNvPr id="0" name=""/>
        <dsp:cNvSpPr/>
      </dsp:nvSpPr>
      <dsp:spPr>
        <a:xfrm>
          <a:off x="521774" y="2085317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D10119-D1BE-4672-947B-C681BF672DB8}">
      <dsp:nvSpPr>
        <dsp:cNvPr id="0" name=""/>
        <dsp:cNvSpPr/>
      </dsp:nvSpPr>
      <dsp:spPr>
        <a:xfrm>
          <a:off x="261099" y="2085317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114A09-40D2-4682-B6AE-4D7F92F16AF0}">
      <dsp:nvSpPr>
        <dsp:cNvPr id="0" name=""/>
        <dsp:cNvSpPr/>
      </dsp:nvSpPr>
      <dsp:spPr>
        <a:xfrm>
          <a:off x="849" y="2085317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DF6BA5-DB17-4048-AAAB-02315E25627C}">
      <dsp:nvSpPr>
        <dsp:cNvPr id="0" name=""/>
        <dsp:cNvSpPr/>
      </dsp:nvSpPr>
      <dsp:spPr>
        <a:xfrm>
          <a:off x="0" y="1770685"/>
          <a:ext cx="1428194" cy="31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rgbClr val="7E0000"/>
              </a:solidFill>
            </a:rPr>
            <a:t>Targeted         campaigns</a:t>
          </a:r>
          <a:endParaRPr lang="en-US" sz="1100" b="0" kern="1200" dirty="0">
            <a:solidFill>
              <a:srgbClr val="7E0000"/>
            </a:solidFill>
          </a:endParaRPr>
        </a:p>
      </dsp:txBody>
      <dsp:txXfrm>
        <a:off x="0" y="1770685"/>
        <a:ext cx="1428194" cy="313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7F534-1052-4237-99D4-33A7D7DC455B}">
      <dsp:nvSpPr>
        <dsp:cNvPr id="0" name=""/>
        <dsp:cNvSpPr/>
      </dsp:nvSpPr>
      <dsp:spPr>
        <a:xfrm>
          <a:off x="3784673" y="2576432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/>
        </a:p>
      </dsp:txBody>
      <dsp:txXfrm>
        <a:off x="4415525" y="2930119"/>
        <a:ext cx="1348197" cy="918226"/>
      </dsp:txXfrm>
    </dsp:sp>
    <dsp:sp modelId="{565BB85A-266C-49C9-8E51-A51DC1F06FA1}">
      <dsp:nvSpPr>
        <dsp:cNvPr id="0" name=""/>
        <dsp:cNvSpPr/>
      </dsp:nvSpPr>
      <dsp:spPr>
        <a:xfrm>
          <a:off x="443540" y="2644552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/>
        </a:p>
      </dsp:txBody>
      <dsp:txXfrm>
        <a:off x="472107" y="2998239"/>
        <a:ext cx="1348197" cy="918226"/>
      </dsp:txXfrm>
    </dsp:sp>
    <dsp:sp modelId="{5B20BEC2-A5ED-4374-861D-7F9E4540B51A}">
      <dsp:nvSpPr>
        <dsp:cNvPr id="0" name=""/>
        <dsp:cNvSpPr/>
      </dsp:nvSpPr>
      <dsp:spPr>
        <a:xfrm>
          <a:off x="3681984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/>
        </a:p>
      </dsp:txBody>
      <dsp:txXfrm>
        <a:off x="4312835" y="28567"/>
        <a:ext cx="1348197" cy="918226"/>
      </dsp:txXfrm>
    </dsp:sp>
    <dsp:sp modelId="{EDE7FB8D-3A6A-47DE-8E2E-B239C85C286B}">
      <dsp:nvSpPr>
        <dsp:cNvPr id="0" name=""/>
        <dsp:cNvSpPr/>
      </dsp:nvSpPr>
      <dsp:spPr>
        <a:xfrm>
          <a:off x="406400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/>
        </a:p>
      </dsp:txBody>
      <dsp:txXfrm>
        <a:off x="434967" y="28567"/>
        <a:ext cx="1348197" cy="918226"/>
      </dsp:txXfrm>
    </dsp:sp>
    <dsp:sp modelId="{7C0C67A9-FA78-4C2E-BCB2-3E2373F42D7B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Connections</a:t>
          </a:r>
          <a:endParaRPr lang="en-US" sz="1200" kern="1200" dirty="0"/>
        </a:p>
      </dsp:txBody>
      <dsp:txXfrm>
        <a:off x="1763056" y="747055"/>
        <a:ext cx="1244304" cy="1244304"/>
      </dsp:txXfrm>
    </dsp:sp>
    <dsp:sp modelId="{8012DC3E-2B50-43C3-AAD5-9A73DB208F07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Library</a:t>
          </a:r>
          <a:endParaRPr lang="en-US" sz="1200" kern="1200" dirty="0"/>
        </a:p>
      </dsp:txBody>
      <dsp:txXfrm rot="-5400000">
        <a:off x="3088640" y="747055"/>
        <a:ext cx="1244304" cy="1244304"/>
      </dsp:txXfrm>
    </dsp:sp>
    <dsp:sp modelId="{E8A6BDEE-5A97-4939-8E68-9273DE3972F7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Profile</a:t>
          </a:r>
          <a:endParaRPr lang="en-US" sz="1200" kern="1200" dirty="0"/>
        </a:p>
      </dsp:txBody>
      <dsp:txXfrm rot="10800000">
        <a:off x="3088640" y="2072640"/>
        <a:ext cx="1244304" cy="1244304"/>
      </dsp:txXfrm>
    </dsp:sp>
    <dsp:sp modelId="{4931F8FA-9495-4931-B532-0F9D74290EBB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Communities</a:t>
          </a:r>
          <a:endParaRPr lang="en-US" sz="1200" kern="1200" dirty="0"/>
        </a:p>
      </dsp:txBody>
      <dsp:txXfrm rot="5400000">
        <a:off x="1763056" y="2072640"/>
        <a:ext cx="1244304" cy="1244304"/>
      </dsp:txXfrm>
    </dsp:sp>
    <dsp:sp modelId="{1567720E-0524-4F99-8935-B68C9616B07E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1B541-85D0-4618-B657-CB419FAB2BC7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70613-A3ED-4FD3-A30D-C327328FC6CB}">
      <dsp:nvSpPr>
        <dsp:cNvPr id="0" name=""/>
        <dsp:cNvSpPr/>
      </dsp:nvSpPr>
      <dsp:spPr>
        <a:xfrm rot="16200000">
          <a:off x="539702" y="-539702"/>
          <a:ext cx="2019300" cy="3098705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0" rIns="142240" bIns="0" numCol="1" spcCol="1270" anchor="b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Communities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(Q&amp;A, File Posting, Calendar &amp; Events)</a:t>
          </a:r>
          <a:endParaRPr lang="en-US" sz="2000" kern="1200" dirty="0">
            <a:solidFill>
              <a:schemeClr val="tx1"/>
            </a:solidFill>
          </a:endParaRPr>
        </a:p>
      </dsp:txBody>
      <dsp:txXfrm rot="5400000">
        <a:off x="0" y="0"/>
        <a:ext cx="3098705" cy="1514475"/>
      </dsp:txXfrm>
    </dsp:sp>
    <dsp:sp modelId="{DE7A455F-C135-4C37-99C1-DDF0E0D3626C}">
      <dsp:nvSpPr>
        <dsp:cNvPr id="0" name=""/>
        <dsp:cNvSpPr/>
      </dsp:nvSpPr>
      <dsp:spPr>
        <a:xfrm>
          <a:off x="3098705" y="3806"/>
          <a:ext cx="3098705" cy="2011687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31520" rIns="142240" bIns="142240" numCol="1" spcCol="1270" anchor="ctr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People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(Profile, Interests &amp; Connections)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098705" y="3806"/>
        <a:ext cx="3098705" cy="1508765"/>
      </dsp:txXfrm>
    </dsp:sp>
    <dsp:sp modelId="{034F2061-AAAA-4812-9552-B81D16EEB376}">
      <dsp:nvSpPr>
        <dsp:cNvPr id="0" name=""/>
        <dsp:cNvSpPr/>
      </dsp:nvSpPr>
      <dsp:spPr>
        <a:xfrm rot="10800000">
          <a:off x="0" y="2019300"/>
          <a:ext cx="3098705" cy="2019300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Library &amp; Research Groups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(Meta-Data, Search IEEE </a:t>
          </a:r>
          <a:r>
            <a:rPr lang="en-US" sz="1200" i="1" kern="1200" dirty="0" err="1" smtClean="0">
              <a:solidFill>
                <a:schemeClr val="tx1"/>
              </a:solidFill>
            </a:rPr>
            <a:t>Xplore</a:t>
          </a:r>
          <a:r>
            <a:rPr lang="en-US" sz="1200" i="1" kern="1200" dirty="0" smtClean="0">
              <a:solidFill>
                <a:schemeClr val="tx1"/>
              </a:solidFill>
            </a:rPr>
            <a:t>, MS Academic, Google Scholar</a:t>
          </a:r>
          <a:r>
            <a:rPr lang="en-US" sz="1200" kern="1200" dirty="0" smtClean="0">
              <a:solidFill>
                <a:schemeClr val="tx1"/>
              </a:solidFill>
            </a:rPr>
            <a:t>)</a:t>
          </a:r>
          <a:endParaRPr lang="en-US" sz="1200" kern="1200" dirty="0">
            <a:solidFill>
              <a:schemeClr val="tx1"/>
            </a:solidFill>
          </a:endParaRPr>
        </a:p>
      </dsp:txBody>
      <dsp:txXfrm rot="10800000">
        <a:off x="0" y="2524125"/>
        <a:ext cx="3098705" cy="1514475"/>
      </dsp:txXfrm>
    </dsp:sp>
    <dsp:sp modelId="{A68214BC-65FF-4737-8450-7055F459B1F2}">
      <dsp:nvSpPr>
        <dsp:cNvPr id="0" name=""/>
        <dsp:cNvSpPr/>
      </dsp:nvSpPr>
      <dsp:spPr>
        <a:xfrm rot="5400000">
          <a:off x="3638408" y="1479597"/>
          <a:ext cx="2019300" cy="3098705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Activities, Events &amp; Recommendations</a:t>
          </a:r>
          <a:endParaRPr lang="en-US" sz="2000" kern="1200" dirty="0">
            <a:solidFill>
              <a:schemeClr val="tx1"/>
            </a:solidFill>
          </a:endParaRPr>
        </a:p>
      </dsp:txBody>
      <dsp:txXfrm rot="-5400000">
        <a:off x="3098705" y="2524124"/>
        <a:ext cx="3098705" cy="1514475"/>
      </dsp:txXfrm>
    </dsp:sp>
    <dsp:sp modelId="{8CFF9445-002D-4316-BB2B-ABB2281864B7}">
      <dsp:nvSpPr>
        <dsp:cNvPr id="0" name=""/>
        <dsp:cNvSpPr/>
      </dsp:nvSpPr>
      <dsp:spPr>
        <a:xfrm>
          <a:off x="1791467" y="1553306"/>
          <a:ext cx="2614476" cy="126997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User-Defined</a:t>
          </a:r>
          <a:r>
            <a:rPr lang="en-US" sz="2000" kern="1200" dirty="0" smtClean="0"/>
            <a:t> visibility options  &amp; connected services</a:t>
          </a:r>
          <a:endParaRPr lang="en-US" sz="2000" kern="1200" dirty="0"/>
        </a:p>
      </dsp:txBody>
      <dsp:txXfrm>
        <a:off x="1853462" y="1615301"/>
        <a:ext cx="2490486" cy="11459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D2111-757D-4F9A-85BD-84DFC92BCC30}">
      <dsp:nvSpPr>
        <dsp:cNvPr id="0" name=""/>
        <dsp:cNvSpPr/>
      </dsp:nvSpPr>
      <dsp:spPr>
        <a:xfrm>
          <a:off x="2284438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364981-E82A-4DC7-874B-2F403BB0F8EC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Awareness</a:t>
          </a:r>
          <a:endParaRPr lang="en-US" sz="1500" kern="1200" dirty="0"/>
        </a:p>
      </dsp:txBody>
      <dsp:txXfrm>
        <a:off x="2773960" y="706323"/>
        <a:ext cx="1086973" cy="543356"/>
      </dsp:txXfrm>
    </dsp:sp>
    <dsp:sp modelId="{95B1FC7D-0CB8-4A60-994D-F9D8A89E7B0F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4223164"/>
            <a:satOff val="0"/>
            <a:lumOff val="-88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9B0BD4-6BC7-457F-89B0-9B90E6449535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Interest</a:t>
          </a:r>
          <a:endParaRPr lang="en-US" sz="1500" kern="1200" dirty="0"/>
        </a:p>
      </dsp:txBody>
      <dsp:txXfrm>
        <a:off x="2232861" y="1836927"/>
        <a:ext cx="1086973" cy="543356"/>
      </dsp:txXfrm>
    </dsp:sp>
    <dsp:sp modelId="{B66DD126-C229-4129-8AF5-06AA4108738A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8446328"/>
            <a:satOff val="0"/>
            <a:lumOff val="-176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C83073-D431-489C-8AE5-287AE2488779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Action</a:t>
          </a:r>
          <a:endParaRPr lang="en-US" sz="1500" kern="1200" dirty="0"/>
        </a:p>
      </dsp:txBody>
      <dsp:txXfrm>
        <a:off x="2776532" y="2969158"/>
        <a:ext cx="1086973" cy="543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EDFD3-9A3B-4AE0-ACDB-47A8688A72A5}">
      <dsp:nvSpPr>
        <dsp:cNvPr id="0" name=""/>
        <dsp:cNvSpPr/>
      </dsp:nvSpPr>
      <dsp:spPr>
        <a:xfrm>
          <a:off x="4330465" y="932875"/>
          <a:ext cx="401638" cy="2905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819" y="0"/>
              </a:lnTo>
              <a:lnTo>
                <a:pt x="200819" y="2905230"/>
              </a:lnTo>
              <a:lnTo>
                <a:pt x="401638" y="290523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457962" y="2312169"/>
        <a:ext cx="146643" cy="146643"/>
      </dsp:txXfrm>
    </dsp:sp>
    <dsp:sp modelId="{748A507E-9D9E-4E3D-BF70-0E17EBF77EB9}">
      <dsp:nvSpPr>
        <dsp:cNvPr id="0" name=""/>
        <dsp:cNvSpPr/>
      </dsp:nvSpPr>
      <dsp:spPr>
        <a:xfrm>
          <a:off x="4330465" y="932875"/>
          <a:ext cx="401638" cy="2220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819" y="0"/>
              </a:lnTo>
              <a:lnTo>
                <a:pt x="200819" y="2220668"/>
              </a:lnTo>
              <a:lnTo>
                <a:pt x="401638" y="2220668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474867" y="1986792"/>
        <a:ext cx="112834" cy="112834"/>
      </dsp:txXfrm>
    </dsp:sp>
    <dsp:sp modelId="{FBC26260-40B7-4F2A-928F-87DDD0B3DFA6}">
      <dsp:nvSpPr>
        <dsp:cNvPr id="0" name=""/>
        <dsp:cNvSpPr/>
      </dsp:nvSpPr>
      <dsp:spPr>
        <a:xfrm>
          <a:off x="4330465" y="932875"/>
          <a:ext cx="401638" cy="1531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819" y="0"/>
              </a:lnTo>
              <a:lnTo>
                <a:pt x="200819" y="1531254"/>
              </a:lnTo>
              <a:lnTo>
                <a:pt x="401638" y="153125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91708" y="1658926"/>
        <a:ext cx="79152" cy="79152"/>
      </dsp:txXfrm>
    </dsp:sp>
    <dsp:sp modelId="{0145295D-30C2-4845-9E38-5D0D09202984}">
      <dsp:nvSpPr>
        <dsp:cNvPr id="0" name=""/>
        <dsp:cNvSpPr/>
      </dsp:nvSpPr>
      <dsp:spPr>
        <a:xfrm>
          <a:off x="4330465" y="932875"/>
          <a:ext cx="401638" cy="843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819" y="0"/>
              </a:lnTo>
              <a:lnTo>
                <a:pt x="200819" y="843131"/>
              </a:lnTo>
              <a:lnTo>
                <a:pt x="401638" y="843131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07936" y="1331094"/>
        <a:ext cx="46695" cy="46695"/>
      </dsp:txXfrm>
    </dsp:sp>
    <dsp:sp modelId="{D024D1FD-2E73-45D1-992B-70E1F762DDCB}">
      <dsp:nvSpPr>
        <dsp:cNvPr id="0" name=""/>
        <dsp:cNvSpPr/>
      </dsp:nvSpPr>
      <dsp:spPr>
        <a:xfrm>
          <a:off x="4330465" y="932875"/>
          <a:ext cx="401638" cy="103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819" y="0"/>
              </a:lnTo>
              <a:lnTo>
                <a:pt x="200819" y="103429"/>
              </a:lnTo>
              <a:lnTo>
                <a:pt x="401638" y="10342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20915" y="974221"/>
        <a:ext cx="20737" cy="20737"/>
      </dsp:txXfrm>
    </dsp:sp>
    <dsp:sp modelId="{448A3C8F-C6CE-480F-9EBE-60CCD2BD706F}">
      <dsp:nvSpPr>
        <dsp:cNvPr id="0" name=""/>
        <dsp:cNvSpPr/>
      </dsp:nvSpPr>
      <dsp:spPr>
        <a:xfrm>
          <a:off x="4330465" y="359344"/>
          <a:ext cx="401638" cy="573531"/>
        </a:xfrm>
        <a:custGeom>
          <a:avLst/>
          <a:gdLst/>
          <a:ahLst/>
          <a:cxnLst/>
          <a:rect l="0" t="0" r="0" b="0"/>
          <a:pathLst>
            <a:path>
              <a:moveTo>
                <a:pt x="0" y="573531"/>
              </a:moveTo>
              <a:lnTo>
                <a:pt x="200819" y="573531"/>
              </a:lnTo>
              <a:lnTo>
                <a:pt x="200819" y="0"/>
              </a:lnTo>
              <a:lnTo>
                <a:pt x="401638" y="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3780" y="628605"/>
        <a:ext cx="35008" cy="35008"/>
      </dsp:txXfrm>
    </dsp:sp>
    <dsp:sp modelId="{25AA4863-1EF0-4E07-B48E-022536C7C288}">
      <dsp:nvSpPr>
        <dsp:cNvPr id="0" name=""/>
        <dsp:cNvSpPr/>
      </dsp:nvSpPr>
      <dsp:spPr>
        <a:xfrm>
          <a:off x="2324581" y="932875"/>
          <a:ext cx="344779" cy="2445449"/>
        </a:xfrm>
        <a:custGeom>
          <a:avLst/>
          <a:gdLst/>
          <a:ahLst/>
          <a:cxnLst/>
          <a:rect l="0" t="0" r="0" b="0"/>
          <a:pathLst>
            <a:path>
              <a:moveTo>
                <a:pt x="0" y="2445449"/>
              </a:moveTo>
              <a:lnTo>
                <a:pt x="172389" y="2445449"/>
              </a:lnTo>
              <a:lnTo>
                <a:pt x="172389" y="0"/>
              </a:lnTo>
              <a:lnTo>
                <a:pt x="344779" y="0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5230" y="2093859"/>
        <a:ext cx="123481" cy="123481"/>
      </dsp:txXfrm>
    </dsp:sp>
    <dsp:sp modelId="{CBB89D96-9AAA-4F3B-914A-736F839FB1D1}">
      <dsp:nvSpPr>
        <dsp:cNvPr id="0" name=""/>
        <dsp:cNvSpPr/>
      </dsp:nvSpPr>
      <dsp:spPr>
        <a:xfrm>
          <a:off x="2324581" y="3378325"/>
          <a:ext cx="326839" cy="800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419" y="0"/>
              </a:lnTo>
              <a:lnTo>
                <a:pt x="163419" y="800469"/>
              </a:lnTo>
              <a:lnTo>
                <a:pt x="326839" y="800469"/>
              </a:lnTo>
            </a:path>
          </a:pathLst>
        </a:custGeom>
        <a:noFill/>
        <a:ln w="25400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6385" y="3756944"/>
        <a:ext cx="43231" cy="43231"/>
      </dsp:txXfrm>
    </dsp:sp>
    <dsp:sp modelId="{E66431A8-59E1-45FB-B671-47D0C519CFBA}">
      <dsp:nvSpPr>
        <dsp:cNvPr id="0" name=""/>
        <dsp:cNvSpPr/>
      </dsp:nvSpPr>
      <dsp:spPr>
        <a:xfrm>
          <a:off x="2324581" y="3332605"/>
          <a:ext cx="3819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0994" y="45720"/>
              </a:lnTo>
              <a:lnTo>
                <a:pt x="190994" y="63373"/>
              </a:lnTo>
              <a:lnTo>
                <a:pt x="381988" y="63373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6015" y="3368765"/>
        <a:ext cx="19119" cy="19119"/>
      </dsp:txXfrm>
    </dsp:sp>
    <dsp:sp modelId="{2A8FDB4A-F1DF-40D3-AAB9-7FB6A1064EEB}">
      <dsp:nvSpPr>
        <dsp:cNvPr id="0" name=""/>
        <dsp:cNvSpPr/>
      </dsp:nvSpPr>
      <dsp:spPr>
        <a:xfrm>
          <a:off x="2324581" y="2796325"/>
          <a:ext cx="385227" cy="581999"/>
        </a:xfrm>
        <a:custGeom>
          <a:avLst/>
          <a:gdLst/>
          <a:ahLst/>
          <a:cxnLst/>
          <a:rect l="0" t="0" r="0" b="0"/>
          <a:pathLst>
            <a:path>
              <a:moveTo>
                <a:pt x="0" y="581999"/>
              </a:moveTo>
              <a:lnTo>
                <a:pt x="192613" y="581999"/>
              </a:lnTo>
              <a:lnTo>
                <a:pt x="192613" y="0"/>
              </a:lnTo>
              <a:lnTo>
                <a:pt x="385227" y="0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9746" y="3069877"/>
        <a:ext cx="34897" cy="34897"/>
      </dsp:txXfrm>
    </dsp:sp>
    <dsp:sp modelId="{DC1976DA-BDA4-4855-A379-8EA8990F9099}">
      <dsp:nvSpPr>
        <dsp:cNvPr id="0" name=""/>
        <dsp:cNvSpPr/>
      </dsp:nvSpPr>
      <dsp:spPr>
        <a:xfrm>
          <a:off x="2324581" y="2174394"/>
          <a:ext cx="364313" cy="1203931"/>
        </a:xfrm>
        <a:custGeom>
          <a:avLst/>
          <a:gdLst/>
          <a:ahLst/>
          <a:cxnLst/>
          <a:rect l="0" t="0" r="0" b="0"/>
          <a:pathLst>
            <a:path>
              <a:moveTo>
                <a:pt x="0" y="1203931"/>
              </a:moveTo>
              <a:lnTo>
                <a:pt x="182156" y="1203931"/>
              </a:lnTo>
              <a:lnTo>
                <a:pt x="182156" y="0"/>
              </a:lnTo>
              <a:lnTo>
                <a:pt x="364313" y="0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75292" y="2744913"/>
        <a:ext cx="62892" cy="62892"/>
      </dsp:txXfrm>
    </dsp:sp>
    <dsp:sp modelId="{10EF9A86-1E79-469E-83C1-C3000409037A}">
      <dsp:nvSpPr>
        <dsp:cNvPr id="0" name=""/>
        <dsp:cNvSpPr/>
      </dsp:nvSpPr>
      <dsp:spPr>
        <a:xfrm>
          <a:off x="2324581" y="1557451"/>
          <a:ext cx="357038" cy="1820874"/>
        </a:xfrm>
        <a:custGeom>
          <a:avLst/>
          <a:gdLst/>
          <a:ahLst/>
          <a:cxnLst/>
          <a:rect l="0" t="0" r="0" b="0"/>
          <a:pathLst>
            <a:path>
              <a:moveTo>
                <a:pt x="0" y="1820874"/>
              </a:moveTo>
              <a:lnTo>
                <a:pt x="178519" y="1820874"/>
              </a:lnTo>
              <a:lnTo>
                <a:pt x="178519" y="0"/>
              </a:lnTo>
              <a:lnTo>
                <a:pt x="357038" y="0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6712" y="2421499"/>
        <a:ext cx="92777" cy="92777"/>
      </dsp:txXfrm>
    </dsp:sp>
    <dsp:sp modelId="{99168D45-E073-4177-955F-5CCF7307EAA8}">
      <dsp:nvSpPr>
        <dsp:cNvPr id="0" name=""/>
        <dsp:cNvSpPr/>
      </dsp:nvSpPr>
      <dsp:spPr>
        <a:xfrm>
          <a:off x="2324581" y="327646"/>
          <a:ext cx="342952" cy="3050679"/>
        </a:xfrm>
        <a:custGeom>
          <a:avLst/>
          <a:gdLst/>
          <a:ahLst/>
          <a:cxnLst/>
          <a:rect l="0" t="0" r="0" b="0"/>
          <a:pathLst>
            <a:path>
              <a:moveTo>
                <a:pt x="0" y="3050679"/>
              </a:moveTo>
              <a:lnTo>
                <a:pt x="171476" y="3050679"/>
              </a:lnTo>
              <a:lnTo>
                <a:pt x="171476" y="0"/>
              </a:lnTo>
              <a:lnTo>
                <a:pt x="342952" y="0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9310" y="1776238"/>
        <a:ext cx="153494" cy="153494"/>
      </dsp:txXfrm>
    </dsp:sp>
    <dsp:sp modelId="{E824E81E-0979-4951-9DC2-0F206AFCED08}">
      <dsp:nvSpPr>
        <dsp:cNvPr id="0" name=""/>
        <dsp:cNvSpPr/>
      </dsp:nvSpPr>
      <dsp:spPr>
        <a:xfrm rot="16200000">
          <a:off x="791914" y="2892604"/>
          <a:ext cx="2093892" cy="971442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Community Landing Page</a:t>
          </a:r>
          <a:endParaRPr lang="en-US" sz="25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1914" y="2892604"/>
        <a:ext cx="2093892" cy="971442"/>
      </dsp:txXfrm>
    </dsp:sp>
    <dsp:sp modelId="{F3784C26-CA5D-41CD-9F3F-66AB71FDD7CB}">
      <dsp:nvSpPr>
        <dsp:cNvPr id="0" name=""/>
        <dsp:cNvSpPr/>
      </dsp:nvSpPr>
      <dsp:spPr>
        <a:xfrm>
          <a:off x="2667533" y="74429"/>
          <a:ext cx="1661104" cy="50643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Participants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7533" y="74429"/>
        <a:ext cx="1661104" cy="506434"/>
      </dsp:txXfrm>
    </dsp:sp>
    <dsp:sp modelId="{4ADF3742-5618-442B-B5DA-8710ACD0E434}">
      <dsp:nvSpPr>
        <dsp:cNvPr id="0" name=""/>
        <dsp:cNvSpPr/>
      </dsp:nvSpPr>
      <dsp:spPr>
        <a:xfrm>
          <a:off x="2681620" y="1304233"/>
          <a:ext cx="1661104" cy="50643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Calendar / Events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1620" y="1304233"/>
        <a:ext cx="1661104" cy="506434"/>
      </dsp:txXfrm>
    </dsp:sp>
    <dsp:sp modelId="{5E12E36A-A00F-421E-AC69-D8CF566B26C7}">
      <dsp:nvSpPr>
        <dsp:cNvPr id="0" name=""/>
        <dsp:cNvSpPr/>
      </dsp:nvSpPr>
      <dsp:spPr>
        <a:xfrm>
          <a:off x="2688895" y="1921177"/>
          <a:ext cx="1661104" cy="50643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Q&amp;A</a:t>
          </a:r>
        </a:p>
      </dsp:txBody>
      <dsp:txXfrm>
        <a:off x="2688895" y="1921177"/>
        <a:ext cx="1661104" cy="506434"/>
      </dsp:txXfrm>
    </dsp:sp>
    <dsp:sp modelId="{CE705E95-4616-465D-856E-079897C62C34}">
      <dsp:nvSpPr>
        <dsp:cNvPr id="0" name=""/>
        <dsp:cNvSpPr/>
      </dsp:nvSpPr>
      <dsp:spPr>
        <a:xfrm>
          <a:off x="2709808" y="2543108"/>
          <a:ext cx="1661104" cy="50643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File Postings</a:t>
          </a:r>
        </a:p>
      </dsp:txBody>
      <dsp:txXfrm>
        <a:off x="2709808" y="2543108"/>
        <a:ext cx="1661104" cy="506434"/>
      </dsp:txXfrm>
    </dsp:sp>
    <dsp:sp modelId="{76624DEC-6E30-4423-8BF9-C19B6DA1139D}">
      <dsp:nvSpPr>
        <dsp:cNvPr id="0" name=""/>
        <dsp:cNvSpPr/>
      </dsp:nvSpPr>
      <dsp:spPr>
        <a:xfrm>
          <a:off x="2706569" y="3142762"/>
          <a:ext cx="1661104" cy="50643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Advertising</a:t>
          </a:r>
        </a:p>
      </dsp:txBody>
      <dsp:txXfrm>
        <a:off x="2706569" y="3142762"/>
        <a:ext cx="1661104" cy="506434"/>
      </dsp:txXfrm>
    </dsp:sp>
    <dsp:sp modelId="{60A1AEF6-B2F5-43EB-8C5B-287C4ABF65F1}">
      <dsp:nvSpPr>
        <dsp:cNvPr id="0" name=""/>
        <dsp:cNvSpPr/>
      </dsp:nvSpPr>
      <dsp:spPr>
        <a:xfrm>
          <a:off x="2651421" y="3925577"/>
          <a:ext cx="1661104" cy="506434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1421" y="3925577"/>
        <a:ext cx="1661104" cy="506434"/>
      </dsp:txXfrm>
    </dsp:sp>
    <dsp:sp modelId="{6285D59F-FF28-446F-950C-38DEB9F14CB7}">
      <dsp:nvSpPr>
        <dsp:cNvPr id="0" name=""/>
        <dsp:cNvSpPr/>
      </dsp:nvSpPr>
      <dsp:spPr>
        <a:xfrm>
          <a:off x="2669361" y="679658"/>
          <a:ext cx="1661104" cy="506434"/>
        </a:xfrm>
        <a:prstGeom prst="rect">
          <a:avLst/>
        </a:prstGeom>
        <a:solidFill>
          <a:schemeClr val="bg1">
            <a:lumMod val="65000"/>
          </a:schemeClr>
        </a:solidFill>
        <a:ln w="19050"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Extended Experience (G+ / Google)</a:t>
          </a:r>
        </a:p>
      </dsp:txBody>
      <dsp:txXfrm>
        <a:off x="2669361" y="679658"/>
        <a:ext cx="1661104" cy="506434"/>
      </dsp:txXfrm>
    </dsp:sp>
    <dsp:sp modelId="{B28D449D-970D-498B-A91A-ADCD413DB1F3}">
      <dsp:nvSpPr>
        <dsp:cNvPr id="0" name=""/>
        <dsp:cNvSpPr/>
      </dsp:nvSpPr>
      <dsp:spPr>
        <a:xfrm>
          <a:off x="4732103" y="106127"/>
          <a:ext cx="1661104" cy="506434"/>
        </a:xfrm>
        <a:prstGeom prst="flowChartTerminator">
          <a:avLst/>
        </a:prstGeom>
        <a:solidFill>
          <a:schemeClr val="bg1">
            <a:lumMod val="65000"/>
          </a:schemeClr>
        </a:solidFill>
        <a:ln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invitation mgt</a:t>
          </a:r>
        </a:p>
      </dsp:txBody>
      <dsp:txXfrm>
        <a:off x="4810390" y="180287"/>
        <a:ext cx="1504530" cy="358114"/>
      </dsp:txXfrm>
    </dsp:sp>
    <dsp:sp modelId="{DA5ACD96-9D33-4220-A129-B64AADB6A710}">
      <dsp:nvSpPr>
        <dsp:cNvPr id="0" name=""/>
        <dsp:cNvSpPr/>
      </dsp:nvSpPr>
      <dsp:spPr>
        <a:xfrm>
          <a:off x="4732103" y="783087"/>
          <a:ext cx="1661104" cy="506434"/>
        </a:xfrm>
        <a:prstGeom prst="rect">
          <a:avLst/>
        </a:prstGeom>
        <a:solidFill>
          <a:schemeClr val="bg1">
            <a:lumMod val="65000"/>
          </a:schemeClr>
        </a:solidFill>
        <a:ln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Participants</a:t>
          </a:r>
        </a:p>
      </dsp:txBody>
      <dsp:txXfrm>
        <a:off x="4732103" y="783087"/>
        <a:ext cx="1661104" cy="506434"/>
      </dsp:txXfrm>
    </dsp:sp>
    <dsp:sp modelId="{EAC456F0-8CD6-48B3-A3A6-6BD8F6BF9632}">
      <dsp:nvSpPr>
        <dsp:cNvPr id="0" name=""/>
        <dsp:cNvSpPr/>
      </dsp:nvSpPr>
      <dsp:spPr>
        <a:xfrm>
          <a:off x="4732103" y="1522790"/>
          <a:ext cx="1661104" cy="506434"/>
        </a:xfrm>
        <a:prstGeom prst="rect">
          <a:avLst/>
        </a:prstGeom>
        <a:solidFill>
          <a:schemeClr val="bg1">
            <a:lumMod val="65000"/>
          </a:schemeClr>
        </a:solidFill>
        <a:ln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Discussion Strings</a:t>
          </a:r>
        </a:p>
      </dsp:txBody>
      <dsp:txXfrm>
        <a:off x="4732103" y="1522790"/>
        <a:ext cx="1661104" cy="506434"/>
      </dsp:txXfrm>
    </dsp:sp>
    <dsp:sp modelId="{67FFB5B2-398B-4B4B-A14E-AF03B56992C5}">
      <dsp:nvSpPr>
        <dsp:cNvPr id="0" name=""/>
        <dsp:cNvSpPr/>
      </dsp:nvSpPr>
      <dsp:spPr>
        <a:xfrm>
          <a:off x="4732103" y="2210913"/>
          <a:ext cx="1661104" cy="506434"/>
        </a:xfrm>
        <a:prstGeom prst="rect">
          <a:avLst/>
        </a:prstGeom>
        <a:solidFill>
          <a:schemeClr val="bg1">
            <a:lumMod val="65000"/>
          </a:schemeClr>
        </a:solidFill>
        <a:ln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Video chat</a:t>
          </a:r>
        </a:p>
      </dsp:txBody>
      <dsp:txXfrm>
        <a:off x="4732103" y="2210913"/>
        <a:ext cx="1661104" cy="506434"/>
      </dsp:txXfrm>
    </dsp:sp>
    <dsp:sp modelId="{7F2908A4-5679-4EA1-9E36-1BCD7A2C09E4}">
      <dsp:nvSpPr>
        <dsp:cNvPr id="0" name=""/>
        <dsp:cNvSpPr/>
      </dsp:nvSpPr>
      <dsp:spPr>
        <a:xfrm>
          <a:off x="4732103" y="2900327"/>
          <a:ext cx="1661104" cy="506434"/>
        </a:xfrm>
        <a:prstGeom prst="rect">
          <a:avLst/>
        </a:prstGeom>
        <a:solidFill>
          <a:schemeClr val="bg1">
            <a:lumMod val="65000"/>
          </a:schemeClr>
        </a:solidFill>
        <a:ln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Messaging</a:t>
          </a:r>
        </a:p>
      </dsp:txBody>
      <dsp:txXfrm>
        <a:off x="4732103" y="2900327"/>
        <a:ext cx="1661104" cy="506434"/>
      </dsp:txXfrm>
    </dsp:sp>
    <dsp:sp modelId="{717CCAF3-35A7-4A09-9876-F73C1ED6C215}">
      <dsp:nvSpPr>
        <dsp:cNvPr id="0" name=""/>
        <dsp:cNvSpPr/>
      </dsp:nvSpPr>
      <dsp:spPr>
        <a:xfrm>
          <a:off x="4732103" y="3584889"/>
          <a:ext cx="1661104" cy="506434"/>
        </a:xfrm>
        <a:prstGeom prst="rect">
          <a:avLst/>
        </a:prstGeom>
        <a:solidFill>
          <a:schemeClr val="bg1">
            <a:lumMod val="65000"/>
          </a:schemeClr>
        </a:solidFill>
        <a:ln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Polling</a:t>
          </a:r>
        </a:p>
      </dsp:txBody>
      <dsp:txXfrm>
        <a:off x="4732103" y="3584889"/>
        <a:ext cx="1661104" cy="5064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4233B-015E-44A3-9F2C-55BE5E6A4730}">
      <dsp:nvSpPr>
        <dsp:cNvPr id="0" name=""/>
        <dsp:cNvSpPr/>
      </dsp:nvSpPr>
      <dsp:spPr>
        <a:xfrm>
          <a:off x="649162" y="1142999"/>
          <a:ext cx="284926" cy="542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63" y="0"/>
              </a:lnTo>
              <a:lnTo>
                <a:pt x="142463" y="542924"/>
              </a:lnTo>
              <a:lnTo>
                <a:pt x="284926" y="5429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6297" y="1399133"/>
        <a:ext cx="30657" cy="30657"/>
      </dsp:txXfrm>
    </dsp:sp>
    <dsp:sp modelId="{C7454285-84BB-49A4-83A0-EAE615AF810C}">
      <dsp:nvSpPr>
        <dsp:cNvPr id="0" name=""/>
        <dsp:cNvSpPr/>
      </dsp:nvSpPr>
      <dsp:spPr>
        <a:xfrm>
          <a:off x="649162" y="1097279"/>
          <a:ext cx="2849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2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4502" y="1135876"/>
        <a:ext cx="14246" cy="14246"/>
      </dsp:txXfrm>
    </dsp:sp>
    <dsp:sp modelId="{5E001847-C6FD-42DF-A26A-AEE8AA4184B3}">
      <dsp:nvSpPr>
        <dsp:cNvPr id="0" name=""/>
        <dsp:cNvSpPr/>
      </dsp:nvSpPr>
      <dsp:spPr>
        <a:xfrm>
          <a:off x="649162" y="600074"/>
          <a:ext cx="284926" cy="542924"/>
        </a:xfrm>
        <a:custGeom>
          <a:avLst/>
          <a:gdLst/>
          <a:ahLst/>
          <a:cxnLst/>
          <a:rect l="0" t="0" r="0" b="0"/>
          <a:pathLst>
            <a:path>
              <a:moveTo>
                <a:pt x="0" y="542924"/>
              </a:moveTo>
              <a:lnTo>
                <a:pt x="142463" y="542924"/>
              </a:lnTo>
              <a:lnTo>
                <a:pt x="142463" y="0"/>
              </a:lnTo>
              <a:lnTo>
                <a:pt x="2849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6297" y="856208"/>
        <a:ext cx="30657" cy="30657"/>
      </dsp:txXfrm>
    </dsp:sp>
    <dsp:sp modelId="{E8434B29-D189-41D2-90E4-33F832A61576}">
      <dsp:nvSpPr>
        <dsp:cNvPr id="0" name=""/>
        <dsp:cNvSpPr/>
      </dsp:nvSpPr>
      <dsp:spPr>
        <a:xfrm rot="16200000">
          <a:off x="-711006" y="925829"/>
          <a:ext cx="2285999" cy="434339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IEEE Collabratec™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711006" y="925829"/>
        <a:ext cx="2285999" cy="434339"/>
      </dsp:txXfrm>
    </dsp:sp>
    <dsp:sp modelId="{CDBFE563-BF07-4248-89D1-D77FB40B7084}">
      <dsp:nvSpPr>
        <dsp:cNvPr id="0" name=""/>
        <dsp:cNvSpPr/>
      </dsp:nvSpPr>
      <dsp:spPr>
        <a:xfrm>
          <a:off x="934089" y="382904"/>
          <a:ext cx="1424634" cy="434339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Community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4089" y="382904"/>
        <a:ext cx="1424634" cy="434339"/>
      </dsp:txXfrm>
    </dsp:sp>
    <dsp:sp modelId="{6ED47B3B-C5F0-4054-840C-27DAD1099E23}">
      <dsp:nvSpPr>
        <dsp:cNvPr id="0" name=""/>
        <dsp:cNvSpPr/>
      </dsp:nvSpPr>
      <dsp:spPr>
        <a:xfrm>
          <a:off x="934089" y="925829"/>
          <a:ext cx="1424634" cy="434339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Community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4089" y="925829"/>
        <a:ext cx="1424634" cy="434339"/>
      </dsp:txXfrm>
    </dsp:sp>
    <dsp:sp modelId="{24933600-DC10-421D-ADD4-D7A001007229}">
      <dsp:nvSpPr>
        <dsp:cNvPr id="0" name=""/>
        <dsp:cNvSpPr/>
      </dsp:nvSpPr>
      <dsp:spPr>
        <a:xfrm>
          <a:off x="934089" y="1468754"/>
          <a:ext cx="1424634" cy="434339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Community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4089" y="1468754"/>
        <a:ext cx="1424634" cy="4343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E61FB-9C89-4A74-8CC7-D84BBA58B0D1}">
      <dsp:nvSpPr>
        <dsp:cNvPr id="0" name=""/>
        <dsp:cNvSpPr/>
      </dsp:nvSpPr>
      <dsp:spPr>
        <a:xfrm>
          <a:off x="3115965" y="0"/>
          <a:ext cx="1333888" cy="4607465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 Narrow" panose="020B0606020202030204" pitchFamily="34" charset="0"/>
            </a:rPr>
            <a:t>Viral-Driven Viral Sign-ups</a:t>
          </a:r>
          <a:endParaRPr lang="en-US" sz="1400" b="1" kern="1200" dirty="0">
            <a:latin typeface="Arial Narrow" panose="020B0606020202030204" pitchFamily="34" charset="0"/>
          </a:endParaRPr>
        </a:p>
      </dsp:txBody>
      <dsp:txXfrm>
        <a:off x="3115965" y="0"/>
        <a:ext cx="1333888" cy="1382239"/>
      </dsp:txXfrm>
    </dsp:sp>
    <dsp:sp modelId="{581065BD-9E9A-4AD2-A217-4670FB6CA37A}">
      <dsp:nvSpPr>
        <dsp:cNvPr id="0" name=""/>
        <dsp:cNvSpPr/>
      </dsp:nvSpPr>
      <dsp:spPr>
        <a:xfrm>
          <a:off x="1558671" y="0"/>
          <a:ext cx="1333888" cy="4607465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 Narrow" panose="020B0606020202030204" pitchFamily="34" charset="0"/>
            </a:rPr>
            <a:t>Member-Driven Viral Sign-ups</a:t>
          </a:r>
          <a:endParaRPr lang="en-US" sz="1400" b="1" kern="1200" dirty="0">
            <a:latin typeface="Arial Narrow" panose="020B0606020202030204" pitchFamily="34" charset="0"/>
          </a:endParaRPr>
        </a:p>
      </dsp:txBody>
      <dsp:txXfrm>
        <a:off x="1558671" y="0"/>
        <a:ext cx="1333888" cy="1382239"/>
      </dsp:txXfrm>
    </dsp:sp>
    <dsp:sp modelId="{E606DD38-14DA-451B-947B-91B08FCD63E2}">
      <dsp:nvSpPr>
        <dsp:cNvPr id="0" name=""/>
        <dsp:cNvSpPr/>
      </dsp:nvSpPr>
      <dsp:spPr>
        <a:xfrm>
          <a:off x="1376" y="0"/>
          <a:ext cx="1333888" cy="4607465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 Narrow" panose="020B0606020202030204" pitchFamily="34" charset="0"/>
            </a:rPr>
            <a:t>Member      Sign-up</a:t>
          </a:r>
          <a:endParaRPr lang="en-US" sz="1400" b="1" kern="1200" dirty="0">
            <a:latin typeface="Arial Narrow" panose="020B0606020202030204" pitchFamily="34" charset="0"/>
          </a:endParaRPr>
        </a:p>
      </dsp:txBody>
      <dsp:txXfrm>
        <a:off x="1376" y="0"/>
        <a:ext cx="1333888" cy="1382239"/>
      </dsp:txXfrm>
    </dsp:sp>
    <dsp:sp modelId="{2B38531E-CEA8-4F77-97DA-8053F30AAA6E}">
      <dsp:nvSpPr>
        <dsp:cNvPr id="0" name=""/>
        <dsp:cNvSpPr/>
      </dsp:nvSpPr>
      <dsp:spPr>
        <a:xfrm>
          <a:off x="113079" y="2623445"/>
          <a:ext cx="1117028" cy="558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Anne</a:t>
          </a:r>
          <a:endParaRPr lang="en-US" sz="2100" b="1" kern="1200" dirty="0"/>
        </a:p>
      </dsp:txBody>
      <dsp:txXfrm>
        <a:off x="129437" y="2639803"/>
        <a:ext cx="1084312" cy="525798"/>
      </dsp:txXfrm>
    </dsp:sp>
    <dsp:sp modelId="{041E1D54-CEE9-495C-988C-BE8EF53286B3}">
      <dsp:nvSpPr>
        <dsp:cNvPr id="0" name=""/>
        <dsp:cNvSpPr/>
      </dsp:nvSpPr>
      <dsp:spPr>
        <a:xfrm rot="18289469">
          <a:off x="1062304" y="2570647"/>
          <a:ext cx="782418" cy="21819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782418" y="109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33952" y="2561996"/>
        <a:ext cx="39120" cy="39120"/>
      </dsp:txXfrm>
    </dsp:sp>
    <dsp:sp modelId="{DDB47A81-C16A-4CF7-8EE8-9913ED7224FC}">
      <dsp:nvSpPr>
        <dsp:cNvPr id="0" name=""/>
        <dsp:cNvSpPr/>
      </dsp:nvSpPr>
      <dsp:spPr>
        <a:xfrm>
          <a:off x="1676919" y="1981154"/>
          <a:ext cx="1117028" cy="558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Joan</a:t>
          </a:r>
          <a:endParaRPr lang="en-US" sz="2100" b="1" kern="1200" dirty="0"/>
        </a:p>
      </dsp:txBody>
      <dsp:txXfrm>
        <a:off x="1693277" y="1997512"/>
        <a:ext cx="1084312" cy="525798"/>
      </dsp:txXfrm>
    </dsp:sp>
    <dsp:sp modelId="{CAAC3043-FD88-4F1A-9CF3-C9CF7C0EC11B}">
      <dsp:nvSpPr>
        <dsp:cNvPr id="0" name=""/>
        <dsp:cNvSpPr/>
      </dsp:nvSpPr>
      <dsp:spPr>
        <a:xfrm rot="18180059">
          <a:off x="2603568" y="1898861"/>
          <a:ext cx="836191" cy="21819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836191" y="109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00759" y="1888866"/>
        <a:ext cx="41809" cy="41809"/>
      </dsp:txXfrm>
    </dsp:sp>
    <dsp:sp modelId="{D0DCA3F8-C5D1-4A87-8AB3-6C7BD8A712D4}">
      <dsp:nvSpPr>
        <dsp:cNvPr id="0" name=""/>
        <dsp:cNvSpPr/>
      </dsp:nvSpPr>
      <dsp:spPr>
        <a:xfrm>
          <a:off x="3249382" y="1279873"/>
          <a:ext cx="1117028" cy="558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Rafael</a:t>
          </a:r>
          <a:endParaRPr lang="en-US" sz="2100" b="1" kern="1200" dirty="0"/>
        </a:p>
      </dsp:txBody>
      <dsp:txXfrm>
        <a:off x="3265740" y="1296231"/>
        <a:ext cx="1084312" cy="525798"/>
      </dsp:txXfrm>
    </dsp:sp>
    <dsp:sp modelId="{F7ECB679-54A5-4D12-B022-33AF770D3ED7}">
      <dsp:nvSpPr>
        <dsp:cNvPr id="0" name=""/>
        <dsp:cNvSpPr/>
      </dsp:nvSpPr>
      <dsp:spPr>
        <a:xfrm rot="572449">
          <a:off x="2790813" y="2287050"/>
          <a:ext cx="453078" cy="21819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453078" y="109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06025" y="2286633"/>
        <a:ext cx="22653" cy="22653"/>
      </dsp:txXfrm>
    </dsp:sp>
    <dsp:sp modelId="{B4734E46-717F-4646-88E5-924D9E90CF16}">
      <dsp:nvSpPr>
        <dsp:cNvPr id="0" name=""/>
        <dsp:cNvSpPr/>
      </dsp:nvSpPr>
      <dsp:spPr>
        <a:xfrm>
          <a:off x="3240758" y="2056252"/>
          <a:ext cx="1117028" cy="558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Tonya</a:t>
          </a:r>
          <a:endParaRPr lang="en-US" sz="2100" b="1" kern="1200" dirty="0"/>
        </a:p>
      </dsp:txBody>
      <dsp:txXfrm>
        <a:off x="3257116" y="2072610"/>
        <a:ext cx="1084312" cy="525798"/>
      </dsp:txXfrm>
    </dsp:sp>
    <dsp:sp modelId="{47CAC5F5-C2D4-43D4-90F3-B3C9125158E5}">
      <dsp:nvSpPr>
        <dsp:cNvPr id="0" name=""/>
        <dsp:cNvSpPr/>
      </dsp:nvSpPr>
      <dsp:spPr>
        <a:xfrm rot="3310531">
          <a:off x="1062304" y="3212938"/>
          <a:ext cx="782418" cy="21819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782418" y="109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33952" y="3204288"/>
        <a:ext cx="39120" cy="39120"/>
      </dsp:txXfrm>
    </dsp:sp>
    <dsp:sp modelId="{F5EDC4EF-8C2F-460A-9939-9705CC4524BA}">
      <dsp:nvSpPr>
        <dsp:cNvPr id="0" name=""/>
        <dsp:cNvSpPr/>
      </dsp:nvSpPr>
      <dsp:spPr>
        <a:xfrm>
          <a:off x="1676919" y="3265737"/>
          <a:ext cx="1117028" cy="558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Juan</a:t>
          </a:r>
          <a:endParaRPr lang="en-US" sz="2100" b="1" kern="1200" dirty="0"/>
        </a:p>
      </dsp:txBody>
      <dsp:txXfrm>
        <a:off x="1693277" y="3282095"/>
        <a:ext cx="1084312" cy="525798"/>
      </dsp:txXfrm>
    </dsp:sp>
    <dsp:sp modelId="{F6AD68E3-1C35-4141-81BB-FF1302CFF385}">
      <dsp:nvSpPr>
        <dsp:cNvPr id="0" name=""/>
        <dsp:cNvSpPr/>
      </dsp:nvSpPr>
      <dsp:spPr>
        <a:xfrm rot="19268139">
          <a:off x="2729206" y="3350573"/>
          <a:ext cx="584915" cy="21819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584915" y="109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07041" y="3346860"/>
        <a:ext cx="29245" cy="29245"/>
      </dsp:txXfrm>
    </dsp:sp>
    <dsp:sp modelId="{BD0B1F70-CB21-4A0E-ABC2-9CF9B1F99B17}">
      <dsp:nvSpPr>
        <dsp:cNvPr id="0" name=""/>
        <dsp:cNvSpPr/>
      </dsp:nvSpPr>
      <dsp:spPr>
        <a:xfrm>
          <a:off x="3249382" y="2898715"/>
          <a:ext cx="1117028" cy="558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Nan</a:t>
          </a:r>
          <a:endParaRPr lang="en-US" sz="2100" b="1" kern="1200" dirty="0"/>
        </a:p>
      </dsp:txBody>
      <dsp:txXfrm>
        <a:off x="3265740" y="2915073"/>
        <a:ext cx="1084312" cy="525798"/>
      </dsp:txXfrm>
    </dsp:sp>
    <dsp:sp modelId="{594C28F9-0FD0-46BC-A8C9-DC9273CFC9EC}">
      <dsp:nvSpPr>
        <dsp:cNvPr id="0" name=""/>
        <dsp:cNvSpPr/>
      </dsp:nvSpPr>
      <dsp:spPr>
        <a:xfrm rot="3077266">
          <a:off x="2657555" y="3818197"/>
          <a:ext cx="728218" cy="21819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728218" y="109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03459" y="3810902"/>
        <a:ext cx="36410" cy="36410"/>
      </dsp:txXfrm>
    </dsp:sp>
    <dsp:sp modelId="{C65D8EEF-215A-470E-AE0B-2491FD9105F2}">
      <dsp:nvSpPr>
        <dsp:cNvPr id="0" name=""/>
        <dsp:cNvSpPr/>
      </dsp:nvSpPr>
      <dsp:spPr>
        <a:xfrm>
          <a:off x="3249382" y="3833963"/>
          <a:ext cx="1117028" cy="558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Gerard</a:t>
          </a:r>
          <a:endParaRPr lang="en-US" sz="2100" b="1" kern="1200" dirty="0"/>
        </a:p>
      </dsp:txBody>
      <dsp:txXfrm>
        <a:off x="3265740" y="3850321"/>
        <a:ext cx="1084312" cy="5257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D2111-757D-4F9A-85BD-84DFC92BCC30}">
      <dsp:nvSpPr>
        <dsp:cNvPr id="0" name=""/>
        <dsp:cNvSpPr/>
      </dsp:nvSpPr>
      <dsp:spPr>
        <a:xfrm>
          <a:off x="2284438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364981-E82A-4DC7-874B-2F403BB0F8EC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Awareness</a:t>
          </a:r>
          <a:endParaRPr lang="en-US" sz="1500" kern="1200" dirty="0"/>
        </a:p>
      </dsp:txBody>
      <dsp:txXfrm>
        <a:off x="2773960" y="706323"/>
        <a:ext cx="1086973" cy="543356"/>
      </dsp:txXfrm>
    </dsp:sp>
    <dsp:sp modelId="{95B1FC7D-0CB8-4A60-994D-F9D8A89E7B0F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4223164"/>
            <a:satOff val="0"/>
            <a:lumOff val="-88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9B0BD4-6BC7-457F-89B0-9B90E6449535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Interest</a:t>
          </a:r>
          <a:endParaRPr lang="en-US" sz="1500" kern="1200" dirty="0"/>
        </a:p>
      </dsp:txBody>
      <dsp:txXfrm>
        <a:off x="2232861" y="1836927"/>
        <a:ext cx="1086973" cy="543356"/>
      </dsp:txXfrm>
    </dsp:sp>
    <dsp:sp modelId="{B66DD126-C229-4129-8AF5-06AA4108738A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8446328"/>
            <a:satOff val="0"/>
            <a:lumOff val="-176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C83073-D431-489C-8AE5-287AE2488779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Action</a:t>
          </a:r>
          <a:endParaRPr lang="en-US" sz="1500" kern="1200" dirty="0"/>
        </a:p>
      </dsp:txBody>
      <dsp:txXfrm>
        <a:off x="2776532" y="2969158"/>
        <a:ext cx="1086973" cy="5433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246E7-BFC1-4DCC-B671-1C041237EF97}">
      <dsp:nvSpPr>
        <dsp:cNvPr id="0" name=""/>
        <dsp:cNvSpPr/>
      </dsp:nvSpPr>
      <dsp:spPr>
        <a:xfrm>
          <a:off x="4123677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980D10-7CBD-439D-B763-DD22A66EAD11}">
      <dsp:nvSpPr>
        <dsp:cNvPr id="0" name=""/>
        <dsp:cNvSpPr/>
      </dsp:nvSpPr>
      <dsp:spPr>
        <a:xfrm>
          <a:off x="3900362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95FD47-84FB-464A-96FF-C12E91570A47}">
      <dsp:nvSpPr>
        <dsp:cNvPr id="0" name=""/>
        <dsp:cNvSpPr/>
      </dsp:nvSpPr>
      <dsp:spPr>
        <a:xfrm>
          <a:off x="3677048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166183-1267-4E90-8C6A-C091BA63C884}">
      <dsp:nvSpPr>
        <dsp:cNvPr id="0" name=""/>
        <dsp:cNvSpPr/>
      </dsp:nvSpPr>
      <dsp:spPr>
        <a:xfrm>
          <a:off x="3454158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7CAE7-A4C4-410B-A60B-6B09AEE89D24}">
      <dsp:nvSpPr>
        <dsp:cNvPr id="0" name=""/>
        <dsp:cNvSpPr/>
      </dsp:nvSpPr>
      <dsp:spPr>
        <a:xfrm>
          <a:off x="3230843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77CD56-78D4-4E76-9917-AAD452C026A8}">
      <dsp:nvSpPr>
        <dsp:cNvPr id="0" name=""/>
        <dsp:cNvSpPr/>
      </dsp:nvSpPr>
      <dsp:spPr>
        <a:xfrm>
          <a:off x="2885682" y="1246633"/>
          <a:ext cx="243693" cy="2438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1CAD34-742B-46CA-871C-E959AA5A78FA}">
      <dsp:nvSpPr>
        <dsp:cNvPr id="0" name=""/>
        <dsp:cNvSpPr/>
      </dsp:nvSpPr>
      <dsp:spPr>
        <a:xfrm>
          <a:off x="3924986" y="1055850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7D32B6-BBD5-4B45-84DF-F87798653DBE}">
      <dsp:nvSpPr>
        <dsp:cNvPr id="0" name=""/>
        <dsp:cNvSpPr/>
      </dsp:nvSpPr>
      <dsp:spPr>
        <a:xfrm>
          <a:off x="3924986" y="1561064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41633-6362-4E32-8BCD-C10C7E396076}">
      <dsp:nvSpPr>
        <dsp:cNvPr id="0" name=""/>
        <dsp:cNvSpPr/>
      </dsp:nvSpPr>
      <dsp:spPr>
        <a:xfrm>
          <a:off x="4033672" y="1165269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16C70A-868F-43F5-BBA4-440105F4C57A}">
      <dsp:nvSpPr>
        <dsp:cNvPr id="0" name=""/>
        <dsp:cNvSpPr/>
      </dsp:nvSpPr>
      <dsp:spPr>
        <a:xfrm>
          <a:off x="4040889" y="1452246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5075F5-78A5-44B1-8781-7DE633FA55CF}">
      <dsp:nvSpPr>
        <dsp:cNvPr id="0" name=""/>
        <dsp:cNvSpPr/>
      </dsp:nvSpPr>
      <dsp:spPr>
        <a:xfrm>
          <a:off x="1550889" y="751639"/>
          <a:ext cx="1233749" cy="12338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731567" y="932336"/>
        <a:ext cx="872393" cy="872483"/>
      </dsp:txXfrm>
    </dsp:sp>
    <dsp:sp modelId="{03D5D20C-2C0F-4BAA-879A-B1E57D0C02E4}">
      <dsp:nvSpPr>
        <dsp:cNvPr id="0" name=""/>
        <dsp:cNvSpPr/>
      </dsp:nvSpPr>
      <dsp:spPr>
        <a:xfrm>
          <a:off x="1458762" y="646227"/>
          <a:ext cx="243693" cy="2438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EBDEB9-2774-467F-907C-6391B752FACE}">
      <dsp:nvSpPr>
        <dsp:cNvPr id="0" name=""/>
        <dsp:cNvSpPr/>
      </dsp:nvSpPr>
      <dsp:spPr>
        <a:xfrm>
          <a:off x="1302526" y="517569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5F65A-2CE6-49BC-90C9-1762BCCDF727}">
      <dsp:nvSpPr>
        <dsp:cNvPr id="0" name=""/>
        <dsp:cNvSpPr/>
      </dsp:nvSpPr>
      <dsp:spPr>
        <a:xfrm>
          <a:off x="1042276" y="517569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9AAE93-90D8-42D5-894C-1721DF25BCF5}">
      <dsp:nvSpPr>
        <dsp:cNvPr id="0" name=""/>
        <dsp:cNvSpPr/>
      </dsp:nvSpPr>
      <dsp:spPr>
        <a:xfrm>
          <a:off x="782025" y="517569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2B7071-E560-453D-9544-0C6C242F7A87}">
      <dsp:nvSpPr>
        <dsp:cNvPr id="0" name=""/>
        <dsp:cNvSpPr/>
      </dsp:nvSpPr>
      <dsp:spPr>
        <a:xfrm>
          <a:off x="521774" y="517569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43A215-22A5-4CE0-A769-4C511D0E6802}">
      <dsp:nvSpPr>
        <dsp:cNvPr id="0" name=""/>
        <dsp:cNvSpPr/>
      </dsp:nvSpPr>
      <dsp:spPr>
        <a:xfrm>
          <a:off x="261099" y="517569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111635-E005-4B42-BD12-4D9EFF162E57}">
      <dsp:nvSpPr>
        <dsp:cNvPr id="0" name=""/>
        <dsp:cNvSpPr/>
      </dsp:nvSpPr>
      <dsp:spPr>
        <a:xfrm>
          <a:off x="849" y="517569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FF27EE-91A6-470F-A481-D60DBE03B94B}">
      <dsp:nvSpPr>
        <dsp:cNvPr id="0" name=""/>
        <dsp:cNvSpPr/>
      </dsp:nvSpPr>
      <dsp:spPr>
        <a:xfrm>
          <a:off x="0" y="203138"/>
          <a:ext cx="1428194" cy="31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rgbClr val="7E0000"/>
              </a:solidFill>
            </a:rPr>
            <a:t>Targeted       campaigns</a:t>
          </a:r>
          <a:endParaRPr lang="en-US" sz="1100" b="0" kern="1200" dirty="0">
            <a:solidFill>
              <a:srgbClr val="7E0000"/>
            </a:solidFill>
          </a:endParaRPr>
        </a:p>
      </dsp:txBody>
      <dsp:txXfrm>
        <a:off x="0" y="203138"/>
        <a:ext cx="1428194" cy="313429"/>
      </dsp:txXfrm>
    </dsp:sp>
    <dsp:sp modelId="{32638BF9-07D7-4B7E-AA4B-51B4EC4AD900}">
      <dsp:nvSpPr>
        <dsp:cNvPr id="0" name=""/>
        <dsp:cNvSpPr/>
      </dsp:nvSpPr>
      <dsp:spPr>
        <a:xfrm>
          <a:off x="1205728" y="1246633"/>
          <a:ext cx="243693" cy="2438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2973E0-D6D2-429D-8BC2-340EE479ECB9}">
      <dsp:nvSpPr>
        <dsp:cNvPr id="0" name=""/>
        <dsp:cNvSpPr/>
      </dsp:nvSpPr>
      <dsp:spPr>
        <a:xfrm>
          <a:off x="964583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EB0241-E691-4D96-A086-F88B177BAB30}">
      <dsp:nvSpPr>
        <dsp:cNvPr id="0" name=""/>
        <dsp:cNvSpPr/>
      </dsp:nvSpPr>
      <dsp:spPr>
        <a:xfrm>
          <a:off x="723861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DF3D87-0477-4469-9E72-DFFEFEDF4C77}">
      <dsp:nvSpPr>
        <dsp:cNvPr id="0" name=""/>
        <dsp:cNvSpPr/>
      </dsp:nvSpPr>
      <dsp:spPr>
        <a:xfrm>
          <a:off x="482716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426F79-52EB-40B0-BC18-6CDD0EED1D82}">
      <dsp:nvSpPr>
        <dsp:cNvPr id="0" name=""/>
        <dsp:cNvSpPr/>
      </dsp:nvSpPr>
      <dsp:spPr>
        <a:xfrm>
          <a:off x="241994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041800-DBAF-4D64-949E-EB438A4AE7C0}">
      <dsp:nvSpPr>
        <dsp:cNvPr id="0" name=""/>
        <dsp:cNvSpPr/>
      </dsp:nvSpPr>
      <dsp:spPr>
        <a:xfrm>
          <a:off x="849" y="1307555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C0887C-6462-4A46-A3C6-4657BAAA3EB7}">
      <dsp:nvSpPr>
        <dsp:cNvPr id="0" name=""/>
        <dsp:cNvSpPr/>
      </dsp:nvSpPr>
      <dsp:spPr>
        <a:xfrm>
          <a:off x="0" y="995729"/>
          <a:ext cx="1080061" cy="31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rgbClr val="7E0000"/>
              </a:solidFill>
            </a:rPr>
            <a:t>Targeted             campaigns</a:t>
          </a:r>
          <a:endParaRPr lang="en-US" sz="1100" b="0" kern="1200" dirty="0">
            <a:solidFill>
              <a:srgbClr val="7E0000"/>
            </a:solidFill>
          </a:endParaRPr>
        </a:p>
      </dsp:txBody>
      <dsp:txXfrm>
        <a:off x="0" y="995729"/>
        <a:ext cx="1080061" cy="313429"/>
      </dsp:txXfrm>
    </dsp:sp>
    <dsp:sp modelId="{AC353151-B8B1-410D-8C12-4A434488ADFE}">
      <dsp:nvSpPr>
        <dsp:cNvPr id="0" name=""/>
        <dsp:cNvSpPr/>
      </dsp:nvSpPr>
      <dsp:spPr>
        <a:xfrm>
          <a:off x="1458762" y="1837018"/>
          <a:ext cx="243693" cy="2438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C6BE66-FFA9-4B32-A10E-F12F8F074A2F}">
      <dsp:nvSpPr>
        <dsp:cNvPr id="0" name=""/>
        <dsp:cNvSpPr/>
      </dsp:nvSpPr>
      <dsp:spPr>
        <a:xfrm>
          <a:off x="1302526" y="2085317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CF5B6D-936C-4B6F-864B-A48F035DF7B8}">
      <dsp:nvSpPr>
        <dsp:cNvPr id="0" name=""/>
        <dsp:cNvSpPr/>
      </dsp:nvSpPr>
      <dsp:spPr>
        <a:xfrm>
          <a:off x="1042276" y="2085317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9A9F98-6318-4CF2-A960-6D929BD13718}">
      <dsp:nvSpPr>
        <dsp:cNvPr id="0" name=""/>
        <dsp:cNvSpPr/>
      </dsp:nvSpPr>
      <dsp:spPr>
        <a:xfrm>
          <a:off x="782025" y="2085317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D7721C-5471-47D4-AAC0-D05474246503}">
      <dsp:nvSpPr>
        <dsp:cNvPr id="0" name=""/>
        <dsp:cNvSpPr/>
      </dsp:nvSpPr>
      <dsp:spPr>
        <a:xfrm>
          <a:off x="521774" y="2085317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D10119-D1BE-4672-947B-C681BF672DB8}">
      <dsp:nvSpPr>
        <dsp:cNvPr id="0" name=""/>
        <dsp:cNvSpPr/>
      </dsp:nvSpPr>
      <dsp:spPr>
        <a:xfrm>
          <a:off x="261099" y="2085317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114A09-40D2-4682-B6AE-4D7F92F16AF0}">
      <dsp:nvSpPr>
        <dsp:cNvPr id="0" name=""/>
        <dsp:cNvSpPr/>
      </dsp:nvSpPr>
      <dsp:spPr>
        <a:xfrm>
          <a:off x="849" y="2085317"/>
          <a:ext cx="121846" cy="1218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DF6BA5-DB17-4048-AAAB-02315E25627C}">
      <dsp:nvSpPr>
        <dsp:cNvPr id="0" name=""/>
        <dsp:cNvSpPr/>
      </dsp:nvSpPr>
      <dsp:spPr>
        <a:xfrm>
          <a:off x="0" y="1770685"/>
          <a:ext cx="1428194" cy="31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rgbClr val="7E0000"/>
              </a:solidFill>
            </a:rPr>
            <a:t>Targeted         campaigns</a:t>
          </a:r>
          <a:endParaRPr lang="en-US" sz="1100" b="0" kern="1200" dirty="0">
            <a:solidFill>
              <a:srgbClr val="7E0000"/>
            </a:solidFill>
          </a:endParaRPr>
        </a:p>
      </dsp:txBody>
      <dsp:txXfrm>
        <a:off x="0" y="1770685"/>
        <a:ext cx="1428194" cy="313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83A7D-9146-4538-AF38-E199948ACA5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2DF18-6327-416F-BBDC-B823FB885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81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54385A-B9F2-4077-92F4-CE3785C56F9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2D355D-B423-47FD-B86F-A6F8D01E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3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 smtClean="0">
                <a:solidFill>
                  <a:srgbClr val="C00000"/>
                </a:solidFill>
              </a:rPr>
              <a:t>*** BREAK-OUT</a:t>
            </a:r>
            <a:r>
              <a:rPr lang="en-US" b="1" baseline="0" dirty="0" smtClean="0">
                <a:solidFill>
                  <a:srgbClr val="C00000"/>
                </a:solidFill>
              </a:rPr>
              <a:t> SESSION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355D-B423-47FD-B86F-A6F8D01ED6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84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*** BREAK-OUT SESSION, LEARNING LAB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355D-B423-47FD-B86F-A6F8D01ED6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*** BREAK-OUT SESSION, LEARNING LAB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355D-B423-47FD-B86F-A6F8D01ED6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98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*** BREAK-OUT SESSION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355D-B423-47FD-B86F-A6F8D01ED6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55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*** BREAK-OUT SESSION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355D-B423-47FD-B86F-A6F8D01ED6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50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*** BREAK-OUT SESSION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355D-B423-47FD-B86F-A6F8D01ED63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50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ea typeface="ＭＳ Ｐゴシック" pitchFamily="34" charset="-128"/>
              </a:rPr>
              <a:t>*** LEARNING LAB</a:t>
            </a: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8448" indent="-2878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1458" indent="-23029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2041" indent="-23029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2625" indent="-23029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3208" indent="-2302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3791" indent="-2302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54375" indent="-2302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14958" indent="-2302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90AF7BF-5BA7-4AEE-BBDA-43DC6DAE7AAB}" type="slidenum">
              <a:rPr lang="en-US" altLang="en-US" sz="1200">
                <a:solidFill>
                  <a:srgbClr val="000000"/>
                </a:solidFill>
              </a:rPr>
              <a:pPr/>
              <a:t>42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*** LEARNING</a:t>
            </a:r>
            <a:r>
              <a:rPr lang="en-US" b="1" baseline="0" dirty="0" smtClean="0"/>
              <a:t> LAB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355D-B423-47FD-B86F-A6F8D01ED63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97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*** BREAK</a:t>
            </a:r>
            <a:r>
              <a:rPr lang="en-US" b="1" baseline="0" dirty="0" smtClean="0"/>
              <a:t>-OUT SESSIONS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355D-B423-47FD-B86F-A6F8D01ED6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5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 smtClean="0">
                <a:solidFill>
                  <a:srgbClr val="C00000"/>
                </a:solidFill>
              </a:rPr>
              <a:t>*** BREAK-OUT</a:t>
            </a:r>
            <a:r>
              <a:rPr lang="en-US" b="1" baseline="0" dirty="0" smtClean="0">
                <a:solidFill>
                  <a:srgbClr val="C00000"/>
                </a:solidFill>
              </a:rPr>
              <a:t> SESSION &amp; LEARNING LABS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355D-B423-47FD-B86F-A6F8D01ED6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50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*** BREAK-OUT</a:t>
            </a:r>
            <a:r>
              <a:rPr lang="en-US" b="1" baseline="0" dirty="0" smtClean="0"/>
              <a:t> SESSION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355D-B423-47FD-B86F-A6F8D01ED6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7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*** BREAK</a:t>
            </a:r>
            <a:r>
              <a:rPr lang="en-US" b="1" baseline="0" dirty="0" smtClean="0"/>
              <a:t>-OUT SESSION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355D-B423-47FD-B86F-A6F8D01ED6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4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*** LEARNING LAB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355D-B423-47FD-B86F-A6F8D01ED6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*** LEARNING LAB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355D-B423-47FD-B86F-A6F8D01ED6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6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*** BREAK-OUT SESSION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355D-B423-47FD-B86F-A6F8D01ED6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68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*** LEARNING LAB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355D-B423-47FD-B86F-A6F8D01ED6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4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B9E4D3-F80A-BB4B-8FD5-37E8CBED91A1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250" y="1"/>
            <a:ext cx="9171432" cy="59143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pic>
        <p:nvPicPr>
          <p:cNvPr id="8" name="Picture Placeholder 5" descr="shutterstock_76938916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999" y="0"/>
            <a:ext cx="2315683" cy="2809875"/>
          </a:xfrm>
          <a:prstGeom prst="rect">
            <a:avLst/>
          </a:prstGeom>
        </p:spPr>
      </p:pic>
      <p:pic>
        <p:nvPicPr>
          <p:cNvPr id="9" name="Picture Placeholder 10" descr="shutterstock_10708528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2271889" cy="2809875"/>
          </a:xfrm>
          <a:prstGeom prst="rect">
            <a:avLst/>
          </a:prstGeom>
        </p:spPr>
      </p:pic>
      <p:pic>
        <p:nvPicPr>
          <p:cNvPr id="10" name="Picture Placeholder 12" descr="shutterstock_12020635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9" y="0"/>
            <a:ext cx="2271889" cy="2809875"/>
          </a:xfrm>
          <a:prstGeom prst="rect">
            <a:avLst/>
          </a:prstGeom>
        </p:spPr>
      </p:pic>
      <p:pic>
        <p:nvPicPr>
          <p:cNvPr id="11" name="Picture Placeholder 8" descr="shutterstock_58382266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1999" y="0"/>
            <a:ext cx="2271889" cy="2809875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Meeting Title – Date(s) Month Year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Author(s)</a:t>
            </a:r>
          </a:p>
        </p:txBody>
      </p:sp>
    </p:spTree>
    <p:extLst>
      <p:ext uri="{BB962C8B-B14F-4D97-AF65-F5344CB8AC3E}">
        <p14:creationId xmlns:p14="http://schemas.microsoft.com/office/powerpoint/2010/main" val="58179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572F431-939A-E846-AA35-8F81A2153EAB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0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4ADE90-EC6F-724D-92C6-B4F354F44863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dirty="0" smtClean="0"/>
              <a:t>Click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7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572F431-939A-E846-AA35-8F81A2153EAB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 flipH="1">
            <a:off x="366889" y="1644422"/>
            <a:ext cx="3995928" cy="4366911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 w="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5F5B39-3F3D-D443-AFEC-C37958B43239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6"/>
          </p:nvPr>
        </p:nvSpPr>
        <p:spPr>
          <a:xfrm flipH="1">
            <a:off x="4752960" y="4007160"/>
            <a:ext cx="3995928" cy="2011680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 w="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7"/>
          </p:nvPr>
        </p:nvSpPr>
        <p:spPr>
          <a:xfrm flipH="1">
            <a:off x="4744493" y="1644422"/>
            <a:ext cx="3995928" cy="2011680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 w="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4ADE90-EC6F-724D-92C6-B4F354F44863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93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4ADE90-EC6F-724D-92C6-B4F354F44863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473196" y="1669823"/>
            <a:ext cx="5689601" cy="3587977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 w="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>
              <a:buFont typeface="Wingdings" charset="0"/>
              <a:buNone/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405116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1BCA7D-5007-4B9B-88C9-BC71AC8998F2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BD7BE96-029C-40B7-8E2D-80F70CD46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35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ndus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B4938F-C4AA-4841-9EF1-647F18415BBC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2032" y="1"/>
            <a:ext cx="9171432" cy="59143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pic>
        <p:nvPicPr>
          <p:cNvPr id="8" name="Picture Placeholder 18" descr="shutterstock_2958161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0094" y="0"/>
            <a:ext cx="2315683" cy="2809875"/>
          </a:xfrm>
          <a:prstGeom prst="rect">
            <a:avLst/>
          </a:prstGeom>
        </p:spPr>
      </p:pic>
      <p:pic>
        <p:nvPicPr>
          <p:cNvPr id="9" name="Picture Placeholder 32" descr="ISP2093881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271889" cy="2809875"/>
          </a:xfrm>
          <a:prstGeom prst="rect">
            <a:avLst/>
          </a:prstGeom>
        </p:spPr>
      </p:pic>
      <p:pic>
        <p:nvPicPr>
          <p:cNvPr id="10" name="Picture Placeholder 35" descr="shutterstock_12412126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3983" y="0"/>
            <a:ext cx="2271889" cy="2809875"/>
          </a:xfrm>
          <a:prstGeom prst="rect">
            <a:avLst/>
          </a:prstGeom>
        </p:spPr>
      </p:pic>
      <p:pic>
        <p:nvPicPr>
          <p:cNvPr id="11" name="Picture Placeholder 9" descr="shutterstock_43012507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4191" y="0"/>
            <a:ext cx="2271713" cy="2809875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Meeting Title – Date(s) Month Year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Author(s)</a:t>
            </a:r>
          </a:p>
        </p:txBody>
      </p:sp>
    </p:spTree>
    <p:extLst>
      <p:ext uri="{BB962C8B-B14F-4D97-AF65-F5344CB8AC3E}">
        <p14:creationId xmlns:p14="http://schemas.microsoft.com/office/powerpoint/2010/main" val="229866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s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8F19A2-CCB0-B04A-8E0D-4699AC325FDC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50" y="1"/>
            <a:ext cx="9171432" cy="59143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pic>
        <p:nvPicPr>
          <p:cNvPr id="8" name="Picture Placeholder 8" descr="shutterstock_77990686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285999" y="0"/>
            <a:ext cx="2271889" cy="2809875"/>
          </a:xfrm>
          <a:prstGeom prst="rect">
            <a:avLst/>
          </a:prstGeom>
        </p:spPr>
      </p:pic>
      <p:pic>
        <p:nvPicPr>
          <p:cNvPr id="9" name="Picture Placeholder 10" descr="iStock_000017402661Medium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999" y="0"/>
            <a:ext cx="2315683" cy="2809875"/>
          </a:xfrm>
          <a:prstGeom prst="rect">
            <a:avLst/>
          </a:prstGeom>
        </p:spPr>
      </p:pic>
      <p:pic>
        <p:nvPicPr>
          <p:cNvPr id="10" name="Picture Placeholder 13" descr="shutterstock_32048539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271889" cy="2809875"/>
          </a:xfrm>
          <a:prstGeom prst="rect">
            <a:avLst/>
          </a:prstGeom>
        </p:spPr>
      </p:pic>
      <p:pic>
        <p:nvPicPr>
          <p:cNvPr id="11" name="Picture Placeholder 15" descr="shutterstock_11304505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0"/>
            <a:ext cx="2271889" cy="2809875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Meeting Title – Date(s) Month Year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Author(s)</a:t>
            </a:r>
          </a:p>
        </p:txBody>
      </p:sp>
    </p:spTree>
    <p:extLst>
      <p:ext uri="{BB962C8B-B14F-4D97-AF65-F5344CB8AC3E}">
        <p14:creationId xmlns:p14="http://schemas.microsoft.com/office/powerpoint/2010/main" val="180976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rporat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74F24C-1F4E-AE42-86CC-06AD9557198E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1"/>
            <a:ext cx="9171432" cy="59143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pic>
        <p:nvPicPr>
          <p:cNvPr id="8" name="Picture Placeholder 10" descr="cover-rgb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2809875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Meeting Title – Date(s) Month Year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Author(s)</a:t>
            </a:r>
          </a:p>
        </p:txBody>
      </p:sp>
    </p:spTree>
    <p:extLst>
      <p:ext uri="{BB962C8B-B14F-4D97-AF65-F5344CB8AC3E}">
        <p14:creationId xmlns:p14="http://schemas.microsoft.com/office/powerpoint/2010/main" val="386363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2D454DB-9398-4742-8180-7E6BB481D394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0450" y="1"/>
            <a:ext cx="9171432" cy="59143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Meeting Title – Date(s) Month Year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Author(s)</a:t>
            </a:r>
          </a:p>
        </p:txBody>
      </p:sp>
    </p:spTree>
    <p:extLst>
      <p:ext uri="{BB962C8B-B14F-4D97-AF65-F5344CB8AC3E}">
        <p14:creationId xmlns:p14="http://schemas.microsoft.com/office/powerpoint/2010/main" val="76568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630CF5F-2495-A546-9059-04EC55BB5CFF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250" y="1"/>
            <a:ext cx="9171432" cy="59143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Meeting Title – Date(s) Month Year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Author(s)</a:t>
            </a:r>
          </a:p>
        </p:txBody>
      </p:sp>
    </p:spTree>
    <p:extLst>
      <p:ext uri="{BB962C8B-B14F-4D97-AF65-F5344CB8AC3E}">
        <p14:creationId xmlns:p14="http://schemas.microsoft.com/office/powerpoint/2010/main" val="316743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7CBC479-5850-5743-8469-A0216DBE937A}" type="datetime1">
              <a:rPr lang="en-US" smtClean="0"/>
              <a:t>1/12/2015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125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6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4ADE90-EC6F-724D-92C6-B4F354F44863}" type="datetime1">
              <a:rPr lang="en-US" smtClean="0"/>
              <a:pPr/>
              <a:t>1/12/2015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8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10" name="Title Placeholder 9"/>
          <p:cNvSpPr>
            <a:spLocks noGrp="1" noChangeAspect="1"/>
          </p:cNvSpPr>
          <p:nvPr>
            <p:ph type="title"/>
          </p:nvPr>
        </p:nvSpPr>
        <p:spPr>
          <a:xfrm>
            <a:off x="365760" y="135133"/>
            <a:ext cx="8325805" cy="10760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366" y="6356350"/>
            <a:ext cx="358609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777" y="6356350"/>
            <a:ext cx="164253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DE90-EC6F-724D-92C6-B4F354F44863}" type="datetime1">
              <a:rPr lang="en-US" smtClean="0"/>
              <a:pPr/>
              <a:t>1/12/2015</a:t>
            </a:fld>
            <a:endParaRPr lang="en-US" dirty="0"/>
          </a:p>
        </p:txBody>
      </p:sp>
      <p:pic>
        <p:nvPicPr>
          <p:cNvPr id="7" name="Picture 6" descr="ieee_blue_R0G102B161-lg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834" y="6225514"/>
            <a:ext cx="1393338" cy="406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9449183" y="5910533"/>
            <a:ext cx="171026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12-CRS-0106 REVISED</a:t>
            </a:r>
            <a:r>
              <a:rPr lang="en-US" sz="600" kern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5 FEB 2013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365760" y="1645921"/>
            <a:ext cx="8325805" cy="4386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4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5" r:id="rId4"/>
    <p:sldLayoutId id="2147483666" r:id="rId5"/>
    <p:sldLayoutId id="2147483664" r:id="rId6"/>
    <p:sldLayoutId id="2147483670" r:id="rId7"/>
    <p:sldLayoutId id="2147483662" r:id="rId8"/>
    <p:sldLayoutId id="2147483676" r:id="rId9"/>
    <p:sldLayoutId id="2147483658" r:id="rId10"/>
    <p:sldLayoutId id="2147483672" r:id="rId11"/>
    <p:sldLayoutId id="2147483675" r:id="rId12"/>
    <p:sldLayoutId id="2147483661" r:id="rId13"/>
    <p:sldLayoutId id="2147483674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457200" rtl="0" eaLnBrk="1" latinLnBrk="0" hangingPunct="1">
        <a:spcBef>
          <a:spcPts val="1800"/>
        </a:spcBef>
        <a:buSzPct val="135000"/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182880" algn="l" defTabSz="457200" rtl="0" eaLnBrk="1" latinLnBrk="0" hangingPunct="1">
        <a:spcBef>
          <a:spcPts val="800"/>
        </a:spcBef>
        <a:buClr>
          <a:schemeClr val="tx1">
            <a:lumMod val="65000"/>
            <a:lumOff val="35000"/>
          </a:schemeClr>
        </a:buClr>
        <a:buFont typeface="Lucida Grande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ts val="700"/>
        </a:spcBef>
        <a:buClr>
          <a:schemeClr val="tx1">
            <a:lumMod val="65000"/>
            <a:lumOff val="35000"/>
          </a:schemeClr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457200" rtl="0" eaLnBrk="1" latinLnBrk="0" hangingPunct="1">
        <a:spcBef>
          <a:spcPts val="60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4572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9.png"/><Relationship Id="rId21" Type="http://schemas.openxmlformats.org/officeDocument/2006/relationships/image" Target="../media/image62.png"/><Relationship Id="rId7" Type="http://schemas.openxmlformats.org/officeDocument/2006/relationships/diagramQuickStyle" Target="../diagrams/quickStyle7.xml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8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52.png"/><Relationship Id="rId5" Type="http://schemas.openxmlformats.org/officeDocument/2006/relationships/diagramData" Target="../diagrams/data7.xml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50.png"/><Relationship Id="rId9" Type="http://schemas.microsoft.com/office/2007/relationships/diagramDrawing" Target="../diagrams/drawing7.xml"/><Relationship Id="rId1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diagramQuickStyle" Target="../diagrams/quickStyle10.xml"/><Relationship Id="rId18" Type="http://schemas.openxmlformats.org/officeDocument/2006/relationships/image" Target="../media/image6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60.png"/><Relationship Id="rId12" Type="http://schemas.openxmlformats.org/officeDocument/2006/relationships/diagramLayout" Target="../diagrams/layout10.xml"/><Relationship Id="rId17" Type="http://schemas.openxmlformats.org/officeDocument/2006/relationships/image" Target="../media/image64.png"/><Relationship Id="rId2" Type="http://schemas.openxmlformats.org/officeDocument/2006/relationships/diagramData" Target="../diagrams/data9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11" Type="http://schemas.openxmlformats.org/officeDocument/2006/relationships/diagramData" Target="../diagrams/data10.xml"/><Relationship Id="rId5" Type="http://schemas.openxmlformats.org/officeDocument/2006/relationships/diagramColors" Target="../diagrams/colors9.xml"/><Relationship Id="rId15" Type="http://schemas.microsoft.com/office/2007/relationships/diagramDrawing" Target="../diagrams/drawing10.xml"/><Relationship Id="rId10" Type="http://schemas.openxmlformats.org/officeDocument/2006/relationships/image" Target="../media/image62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61.png"/><Relationship Id="rId14" Type="http://schemas.openxmlformats.org/officeDocument/2006/relationships/diagramColors" Target="../diagrams/colors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Date Placeholder 8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AB4BF150-A3C3-104C-9179-59C0B0DE31A3}" type="datetime1">
              <a:rPr lang="en-US" smtClean="0"/>
              <a:pPr>
                <a:defRPr/>
              </a:pPr>
              <a:t>1/12/2015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E6EC6ACD-EA72-FB41-82BD-66EB6B610AE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61616"/>
          <a:stretch/>
        </p:blipFill>
        <p:spPr>
          <a:xfrm>
            <a:off x="0" y="-242803"/>
            <a:ext cx="9281732" cy="3053708"/>
          </a:xfrm>
          <a:prstGeom prst="rect">
            <a:avLst/>
          </a:prstGeom>
        </p:spPr>
      </p:pic>
      <p:sp>
        <p:nvSpPr>
          <p:cNvPr id="12" name="Title 5"/>
          <p:cNvSpPr>
            <a:spLocks noGrp="1"/>
          </p:cNvSpPr>
          <p:nvPr>
            <p:ph type="ctrTitle"/>
          </p:nvPr>
        </p:nvSpPr>
        <p:spPr>
          <a:xfrm>
            <a:off x="450912" y="3285426"/>
            <a:ext cx="5695446" cy="1069107"/>
          </a:xfrm>
        </p:spPr>
        <p:txBody>
          <a:bodyPr/>
          <a:lstStyle/>
          <a:p>
            <a:r>
              <a:rPr lang="en-US" sz="3600" dirty="0" smtClean="0"/>
              <a:t>IEEE Collabratec™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3200" dirty="0" smtClean="0"/>
              <a:t>Direction &amp; Training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925" y="4451230"/>
            <a:ext cx="6858539" cy="83099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IEEE Member &amp; Geographic Activities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Updated: 12 January 2015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Re-Thinking the Engagement Model</a:t>
            </a:r>
            <a:endParaRPr lang="en-US" b="0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133645" y="2389056"/>
            <a:ext cx="1631581" cy="67849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IEEE Members</a:t>
            </a:r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133645" y="3232453"/>
            <a:ext cx="1631581" cy="67849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Society Members</a:t>
            </a:r>
            <a:endParaRPr lang="en-US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133645" y="4954138"/>
            <a:ext cx="1631581" cy="67849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9" name="Flowchart: Magnetic Disk 8"/>
          <p:cNvSpPr/>
          <p:nvPr/>
        </p:nvSpPr>
        <p:spPr>
          <a:xfrm>
            <a:off x="1957645" y="4255172"/>
            <a:ext cx="1631581" cy="67849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Consultants</a:t>
            </a:r>
            <a:endParaRPr lang="en-US" dirty="0"/>
          </a:p>
        </p:txBody>
      </p:sp>
      <p:sp>
        <p:nvSpPr>
          <p:cNvPr id="10" name="Flowchart: Magnetic Disk 9"/>
          <p:cNvSpPr/>
          <p:nvPr/>
        </p:nvSpPr>
        <p:spPr>
          <a:xfrm>
            <a:off x="1957647" y="3440511"/>
            <a:ext cx="1631581" cy="67849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Volunteers</a:t>
            </a:r>
            <a:endParaRPr lang="en-US" dirty="0"/>
          </a:p>
        </p:txBody>
      </p:sp>
      <p:sp>
        <p:nvSpPr>
          <p:cNvPr id="11" name="Flowchart: Magnetic Disk 10"/>
          <p:cNvSpPr/>
          <p:nvPr/>
        </p:nvSpPr>
        <p:spPr>
          <a:xfrm>
            <a:off x="1058050" y="5987366"/>
            <a:ext cx="1631581" cy="67849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Standards Developers</a:t>
            </a:r>
            <a:endParaRPr lang="en-US" dirty="0"/>
          </a:p>
        </p:txBody>
      </p:sp>
      <p:sp>
        <p:nvSpPr>
          <p:cNvPr id="12" name="Flowchart: Magnetic Disk 11"/>
          <p:cNvSpPr/>
          <p:nvPr/>
        </p:nvSpPr>
        <p:spPr>
          <a:xfrm>
            <a:off x="133645" y="4065377"/>
            <a:ext cx="1631581" cy="67849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Xplore Users</a:t>
            </a:r>
            <a:endParaRPr lang="en-US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1957646" y="5124709"/>
            <a:ext cx="1631581" cy="67849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Conference Attendees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1506" y="1465815"/>
            <a:ext cx="3476848" cy="64633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Traditional Organization Unit  Perspective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213980" y="1501724"/>
            <a:ext cx="4930020" cy="5078646"/>
            <a:chOff x="4238790" y="1468622"/>
            <a:chExt cx="4930020" cy="5078646"/>
          </a:xfrm>
        </p:grpSpPr>
        <p:sp>
          <p:nvSpPr>
            <p:cNvPr id="15" name="Oval 14"/>
            <p:cNvSpPr/>
            <p:nvPr/>
          </p:nvSpPr>
          <p:spPr>
            <a:xfrm>
              <a:off x="5190447" y="4758233"/>
              <a:ext cx="1977656" cy="178903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INDIVIDUAL</a:t>
              </a:r>
              <a:endParaRPr lang="en-US" sz="1400" dirty="0"/>
            </a:p>
          </p:txBody>
        </p:sp>
        <p:sp>
          <p:nvSpPr>
            <p:cNvPr id="16" name="Flowchart: Terminator 15"/>
            <p:cNvSpPr/>
            <p:nvPr/>
          </p:nvSpPr>
          <p:spPr>
            <a:xfrm>
              <a:off x="6503568" y="4968941"/>
              <a:ext cx="1329070" cy="329609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Author</a:t>
              </a:r>
              <a:endParaRPr lang="en-US" dirty="0"/>
            </a:p>
          </p:txBody>
        </p:sp>
        <p:sp>
          <p:nvSpPr>
            <p:cNvPr id="17" name="Flowchart: Terminator 16"/>
            <p:cNvSpPr/>
            <p:nvPr/>
          </p:nvSpPr>
          <p:spPr>
            <a:xfrm>
              <a:off x="4274511" y="4900274"/>
              <a:ext cx="1904764" cy="329609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IEEE Member</a:t>
              </a:r>
              <a:endParaRPr lang="en-US" dirty="0"/>
            </a:p>
          </p:txBody>
        </p:sp>
        <p:sp>
          <p:nvSpPr>
            <p:cNvPr id="18" name="Flowchart: Terminator 17"/>
            <p:cNvSpPr/>
            <p:nvPr/>
          </p:nvSpPr>
          <p:spPr>
            <a:xfrm>
              <a:off x="6808383" y="5658041"/>
              <a:ext cx="1573618" cy="329609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Volunteer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6764074" y="2800192"/>
              <a:ext cx="1977656" cy="178903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INDIVIDUAL</a:t>
              </a:r>
              <a:endParaRPr lang="en-US" sz="1400" dirty="0"/>
            </a:p>
          </p:txBody>
        </p:sp>
        <p:sp>
          <p:nvSpPr>
            <p:cNvPr id="20" name="Flowchart: Terminator 19"/>
            <p:cNvSpPr/>
            <p:nvPr/>
          </p:nvSpPr>
          <p:spPr>
            <a:xfrm>
              <a:off x="5809793" y="3849174"/>
              <a:ext cx="1575395" cy="521699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Conf. Attendee</a:t>
              </a:r>
              <a:endParaRPr lang="en-US" dirty="0"/>
            </a:p>
          </p:txBody>
        </p:sp>
        <p:sp>
          <p:nvSpPr>
            <p:cNvPr id="21" name="Flowchart: Terminator 20"/>
            <p:cNvSpPr/>
            <p:nvPr/>
          </p:nvSpPr>
          <p:spPr>
            <a:xfrm>
              <a:off x="5994321" y="2895274"/>
              <a:ext cx="1951511" cy="429201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Xplore user</a:t>
              </a:r>
              <a:endParaRPr lang="en-US" dirty="0"/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7595192" y="4010521"/>
              <a:ext cx="1573618" cy="329609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Consultant</a:t>
              </a:r>
              <a:endParaRPr lang="en-US" dirty="0"/>
            </a:p>
          </p:txBody>
        </p:sp>
        <p:sp>
          <p:nvSpPr>
            <p:cNvPr id="23" name="Flowchart: Terminator 22"/>
            <p:cNvSpPr/>
            <p:nvPr/>
          </p:nvSpPr>
          <p:spPr>
            <a:xfrm>
              <a:off x="4238790" y="6079388"/>
              <a:ext cx="2179703" cy="378830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Conf. Attendee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96786" y="1468622"/>
              <a:ext cx="4695824" cy="646331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IEEE Collabratec™ Perspective:        </a:t>
              </a:r>
              <a:r>
                <a:rPr lang="en-US" u="sng" dirty="0" smtClean="0"/>
                <a:t>One</a:t>
              </a:r>
              <a:r>
                <a:rPr lang="en-US" dirty="0" smtClean="0"/>
                <a:t> person with one or more affinities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302199" y="3241550"/>
              <a:ext cx="303028" cy="28357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340727" y="2471785"/>
              <a:ext cx="606056" cy="56714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190447" y="3178562"/>
              <a:ext cx="455428" cy="43597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110909" y="2609719"/>
              <a:ext cx="455428" cy="43597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534107" y="3748052"/>
              <a:ext cx="606056" cy="56714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Flowchart: Magnetic Disk 31"/>
          <p:cNvSpPr/>
          <p:nvPr/>
        </p:nvSpPr>
        <p:spPr>
          <a:xfrm>
            <a:off x="1957644" y="2596154"/>
            <a:ext cx="1631581" cy="67849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Section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2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7CBC479-5850-5743-8469-A0216DBE937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–           Networking Experience</a:t>
            </a:r>
            <a:endParaRPr lang="en-US" sz="2000" b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688" y="4221126"/>
            <a:ext cx="8176437" cy="120032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Screenshots reflect work-in-progress activity, and may be tweaked prior to Pilot launch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Screenshots of research experience included in Appendix</a:t>
            </a:r>
          </a:p>
        </p:txBody>
      </p:sp>
    </p:spTree>
    <p:extLst>
      <p:ext uri="{BB962C8B-B14F-4D97-AF65-F5344CB8AC3E}">
        <p14:creationId xmlns:p14="http://schemas.microsoft.com/office/powerpoint/2010/main" val="30091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Features at a Glance (March 2015)</a:t>
            </a:r>
            <a:endParaRPr lang="en-US" b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028823"/>
              </p:ext>
            </p:extLst>
          </p:nvPr>
        </p:nvGraphicFramePr>
        <p:xfrm>
          <a:off x="0" y="1188720"/>
          <a:ext cx="9143999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5923"/>
                <a:gridCol w="3108714"/>
                <a:gridCol w="2768211"/>
                <a:gridCol w="1581151"/>
              </a:tblGrid>
              <a:tr h="37770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functions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All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Members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Volunteers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185704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baseline="0" dirty="0" smtClean="0"/>
                        <a:t>Networking</a:t>
                      </a:r>
                      <a:endParaRPr lang="en-US" sz="1400" b="1" i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Professional Profiles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Privacy settings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Peer-to-peer connecting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Activity stream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Communities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Notifications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Integration w/ 3</a:t>
                      </a:r>
                      <a:r>
                        <a:rPr lang="en-US" sz="1600" b="1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rd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-party networks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Member grade badges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Enhanced privacy settings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Exclusive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communities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Volunteer badging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>
                          <a:latin typeface="Arial Narrow" panose="020B0606020202030204" pitchFamily="34" charset="0"/>
                        </a:rPr>
                        <a:t>Vtools integration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49832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Career Development</a:t>
                      </a:r>
                      <a:endParaRPr lang="en-US" sz="1400" b="1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anose="020B0606020202030204" pitchFamily="34" charset="0"/>
                        </a:rPr>
                        <a:t>  Profile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anose="020B0606020202030204" pitchFamily="34" charset="0"/>
                        </a:rPr>
                        <a:t> management / career history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anose="020B0606020202030204" pitchFamily="34" charset="0"/>
                        </a:rPr>
                        <a:t>  Communities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anose="020B0606020202030204" pitchFamily="34" charset="0"/>
                        </a:rPr>
                        <a:t>Preferential placement in recruiter search results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anose="020B0606020202030204" pitchFamily="34" charset="0"/>
                        </a:rPr>
                        <a:t>Exclusive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anose="020B0606020202030204" pitchFamily="34" charset="0"/>
                        </a:rPr>
                        <a:t> communities</a:t>
                      </a:r>
                      <a:endParaRPr lang="en-US" sz="16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anose="020B0606020202030204" pitchFamily="34" charset="0"/>
                        </a:rPr>
                        <a:t>n/a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10163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Research</a:t>
                      </a:r>
                      <a:endParaRPr lang="en-US" sz="1400" b="1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anose="020B0606020202030204" pitchFamily="34" charset="0"/>
                        </a:rPr>
                        <a:t>Content discovery, library management; importing citations                                                      and documents from multiple services                    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anose="020B0606020202030204" pitchFamily="34" charset="0"/>
                        </a:rPr>
                        <a:t>Private collaboration groups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anose="020B0606020202030204" pitchFamily="34" charset="0"/>
                        </a:rPr>
                        <a:t>Cloud-storage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306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Authoring</a:t>
                      </a:r>
                      <a:endParaRPr lang="en-US" sz="1400" b="1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anose="020B0606020202030204" pitchFamily="34" charset="0"/>
                        </a:rPr>
                        <a:t>Collaborative document development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anose="020B0606020202030204" pitchFamily="34" charset="0"/>
                        </a:rPr>
                        <a:t>Profile management / published works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anose="020B0606020202030204" pitchFamily="34" charset="0"/>
                        </a:rPr>
                        <a:t>Bibliography generation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anose="020B0606020202030204" pitchFamily="34" charset="0"/>
                        </a:rPr>
                        <a:t>Communities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anose="020B0606020202030204" pitchFamily="34" charset="0"/>
                        </a:rPr>
                        <a:t>Cloud-storage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ine Callout 1 (Border and Accent Bar) 4"/>
          <p:cNvSpPr/>
          <p:nvPr/>
        </p:nvSpPr>
        <p:spPr>
          <a:xfrm>
            <a:off x="7086600" y="4367646"/>
            <a:ext cx="1911350" cy="695325"/>
          </a:xfrm>
          <a:prstGeom prst="accentBorderCallout1">
            <a:avLst>
              <a:gd name="adj1" fmla="val 18750"/>
              <a:gd name="adj2" fmla="val -8333"/>
              <a:gd name="adj3" fmla="val 18768"/>
              <a:gd name="adj4" fmla="val -218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IEEE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Xplore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Google Scholar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Microsoft Academic</a:t>
            </a:r>
          </a:p>
        </p:txBody>
      </p:sp>
      <p:sp>
        <p:nvSpPr>
          <p:cNvPr id="8" name="Line Callout 1 (Border and Accent Bar) 7"/>
          <p:cNvSpPr/>
          <p:nvPr/>
        </p:nvSpPr>
        <p:spPr>
          <a:xfrm>
            <a:off x="7086600" y="5581650"/>
            <a:ext cx="1911350" cy="1102022"/>
          </a:xfrm>
          <a:prstGeom prst="accentBorderCallout1">
            <a:avLst>
              <a:gd name="adj1" fmla="val 18750"/>
              <a:gd name="adj2" fmla="val -8333"/>
              <a:gd name="adj3" fmla="val 18448"/>
              <a:gd name="adj4" fmla="val -2190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For example…</a:t>
            </a:r>
          </a:p>
          <a:p>
            <a:pPr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Requirements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or design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specifications,</a:t>
            </a:r>
          </a:p>
          <a:p>
            <a:pPr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Application notes,</a:t>
            </a:r>
          </a:p>
          <a:p>
            <a:pPr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Consulting proposals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20607144">
            <a:off x="-123826" y="1962150"/>
            <a:ext cx="1266825" cy="20955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 Narrow" panose="020B0606020202030204" pitchFamily="34" charset="0"/>
              </a:rPr>
              <a:t>Today’s focus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98838" y="5348288"/>
            <a:ext cx="2468562" cy="14874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Public Profile Page Option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(If enabled. Only Name is externally indexed)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943597" y="0"/>
            <a:ext cx="3200403" cy="1905000"/>
            <a:chOff x="3098705" y="0"/>
            <a:chExt cx="3098705" cy="1676399"/>
          </a:xfrm>
          <a:solidFill>
            <a:schemeClr val="bg1">
              <a:lumMod val="85000"/>
            </a:schemeClr>
          </a:solidFill>
        </p:grpSpPr>
        <p:sp>
          <p:nvSpPr>
            <p:cNvPr id="18" name="Round Single Corner Rectangle 17"/>
            <p:cNvSpPr/>
            <p:nvPr/>
          </p:nvSpPr>
          <p:spPr>
            <a:xfrm>
              <a:off x="3098705" y="0"/>
              <a:ext cx="3098705" cy="1676399"/>
            </a:xfrm>
            <a:prstGeom prst="round1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 Single Corner Rectangle 4"/>
            <p:cNvSpPr/>
            <p:nvPr/>
          </p:nvSpPr>
          <p:spPr>
            <a:xfrm>
              <a:off x="3098705" y="104775"/>
              <a:ext cx="2877370" cy="15045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240" tIns="91440" rIns="142240" bIns="142240" spcCol="1270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Google Account - Other Google Services</a:t>
              </a:r>
            </a:p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(Hangouts, Groups, YouTube, Picasa)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43598" y="4724400"/>
            <a:ext cx="3200402" cy="2096942"/>
            <a:chOff x="3200399" y="2223068"/>
            <a:chExt cx="3200401" cy="2223069"/>
          </a:xfrm>
          <a:solidFill>
            <a:schemeClr val="bg1">
              <a:lumMod val="85000"/>
            </a:schemeClr>
          </a:solidFill>
        </p:grpSpPr>
        <p:sp>
          <p:nvSpPr>
            <p:cNvPr id="15" name="Round Single Corner Rectangle 14"/>
            <p:cNvSpPr/>
            <p:nvPr/>
          </p:nvSpPr>
          <p:spPr>
            <a:xfrm rot="5400000">
              <a:off x="3689065" y="1734403"/>
              <a:ext cx="2223069" cy="3200400"/>
            </a:xfrm>
            <a:prstGeom prst="round1Rect">
              <a:avLst/>
            </a:prstGeom>
            <a:grpFill/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 Single Corner Rectangle 4"/>
            <p:cNvSpPr/>
            <p:nvPr/>
          </p:nvSpPr>
          <p:spPr>
            <a:xfrm>
              <a:off x="3200399" y="2869333"/>
              <a:ext cx="3124201" cy="1454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240" tIns="142240" rIns="142240" bIns="142240" spcCol="1270" anchor="ctr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Email, Calendar</a:t>
              </a:r>
            </a:p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(IEEE Gapps, Other Gapps Acct</a:t>
              </a:r>
            </a:p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Other email/calendar)</a:t>
              </a:r>
            </a:p>
          </p:txBody>
        </p:sp>
      </p:grpSp>
      <p:graphicFrame>
        <p:nvGraphicFramePr>
          <p:cNvPr id="2" name="Diagram 1"/>
          <p:cNvGraphicFramePr/>
          <p:nvPr/>
        </p:nvGraphicFramePr>
        <p:xfrm>
          <a:off x="1537651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647" y="0"/>
            <a:ext cx="3352801" cy="2032000"/>
            <a:chOff x="0" y="0"/>
            <a:chExt cx="3048000" cy="2032000"/>
          </a:xfrm>
          <a:solidFill>
            <a:schemeClr val="bg1">
              <a:lumMod val="85000"/>
            </a:schemeClr>
          </a:solidFill>
        </p:grpSpPr>
        <p:sp>
          <p:nvSpPr>
            <p:cNvPr id="5" name="Round Single Corner Rectangle 4"/>
            <p:cNvSpPr/>
            <p:nvPr/>
          </p:nvSpPr>
          <p:spPr>
            <a:xfrm rot="16200000">
              <a:off x="508000" y="-508000"/>
              <a:ext cx="2032000" cy="3048000"/>
            </a:xfrm>
            <a:prstGeom prst="round1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 Single Corner Rectangle 4"/>
            <p:cNvSpPr/>
            <p:nvPr/>
          </p:nvSpPr>
          <p:spPr>
            <a:xfrm>
              <a:off x="289850" y="76200"/>
              <a:ext cx="2744559" cy="1371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0" tIns="177800" rIns="177800" bIns="177800" spcCol="1270" anchor="ctr"/>
            <a:lstStyle/>
            <a:p>
              <a:pPr algn="ctr" defTabSz="1111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Google Plus</a:t>
              </a:r>
            </a:p>
            <a:p>
              <a:pPr algn="ctr" defTabSz="1111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Extended Community Experience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650" y="4724400"/>
            <a:ext cx="3339150" cy="2133600"/>
            <a:chOff x="0" y="2032000"/>
            <a:chExt cx="3048000" cy="2032000"/>
          </a:xfrm>
          <a:solidFill>
            <a:schemeClr val="bg1">
              <a:lumMod val="85000"/>
            </a:schemeClr>
          </a:solidFill>
        </p:grpSpPr>
        <p:sp>
          <p:nvSpPr>
            <p:cNvPr id="8" name="Round Single Corner Rectangle 7"/>
            <p:cNvSpPr/>
            <p:nvPr/>
          </p:nvSpPr>
          <p:spPr>
            <a:xfrm rot="10800000">
              <a:off x="0" y="2032000"/>
              <a:ext cx="3048000" cy="2032000"/>
            </a:xfrm>
            <a:prstGeom prst="round1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 Single Corner Rectangle 4"/>
            <p:cNvSpPr/>
            <p:nvPr/>
          </p:nvSpPr>
          <p:spPr>
            <a:xfrm>
              <a:off x="126652" y="2578993"/>
              <a:ext cx="2921348" cy="13788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0" tIns="177800" rIns="177800" bIns="177800" spcCol="1270" anchor="ctr"/>
            <a:lstStyle/>
            <a:p>
              <a:pPr algn="ctr" defTabSz="1111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Library Content Storage Google Account - Drive </a:t>
              </a:r>
            </a:p>
            <a:p>
              <a:pPr algn="ctr" defTabSz="1111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(additional storage options – future)</a:t>
              </a:r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6888986"/>
              </p:ext>
            </p:extLst>
          </p:nvPr>
        </p:nvGraphicFramePr>
        <p:xfrm>
          <a:off x="1537650" y="1379560"/>
          <a:ext cx="619741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ctangle 9"/>
          <p:cNvSpPr/>
          <p:nvPr/>
        </p:nvSpPr>
        <p:spPr>
          <a:xfrm>
            <a:off x="3413125" y="0"/>
            <a:ext cx="2468563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Other External Network &amp; Library Integrations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(LinkedIn, Mendeley, Zotero, ORCID &amp; Facebook)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79561" y="1381780"/>
            <a:ext cx="4507527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>
              <a:schemeClr val="accent1">
                <a:alpha val="40000"/>
              </a:schemeClr>
            </a:glow>
            <a:softEdge rad="190500"/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IEEE Collabratec™</a:t>
            </a:r>
          </a:p>
        </p:txBody>
      </p:sp>
      <p:sp>
        <p:nvSpPr>
          <p:cNvPr id="271371" name="TextBox 11"/>
          <p:cNvSpPr txBox="1">
            <a:spLocks noChangeArrowheads="1"/>
          </p:cNvSpPr>
          <p:nvPr/>
        </p:nvSpPr>
        <p:spPr bwMode="auto">
          <a:xfrm>
            <a:off x="19050" y="2085975"/>
            <a:ext cx="153511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Optional, 3</a:t>
            </a:r>
            <a:r>
              <a:rPr lang="en-US" altLang="en-US" sz="18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service integrations enhance an already robust IEEE Collabratec™ 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17322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Page w/ menu extended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4ADE90-EC6F-724D-92C6-B4F354F44863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5" name="AutoShape 2" descr="Displaying image0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isplaying image00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jday\Desktop\PPCT home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117518"/>
            <a:ext cx="7934325" cy="402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39936" y="3362325"/>
            <a:ext cx="1065914" cy="277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6830" y="2400300"/>
            <a:ext cx="1295320" cy="6915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6200000">
            <a:off x="114633" y="2592129"/>
            <a:ext cx="475290" cy="39340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65125" y="1509624"/>
            <a:ext cx="8555603" cy="5954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7472" indent="-347472" algn="l" defTabSz="457200" rtl="0" eaLnBrk="1" latinLnBrk="0" hangingPunct="1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182880" algn="l" defTabSz="457200" rtl="0" eaLnBrk="1" latinLnBrk="0" hangingPunct="1">
              <a:spcBef>
                <a:spcPts val="800"/>
              </a:spcBef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ts val="7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Today’s Focus: Networking Experience</a:t>
            </a:r>
          </a:p>
        </p:txBody>
      </p:sp>
    </p:spTree>
    <p:extLst>
      <p:ext uri="{BB962C8B-B14F-4D97-AF65-F5344CB8AC3E}">
        <p14:creationId xmlns:p14="http://schemas.microsoft.com/office/powerpoint/2010/main" val="5892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65760" y="135133"/>
            <a:ext cx="8657470" cy="1076030"/>
          </a:xfrm>
        </p:spPr>
        <p:txBody>
          <a:bodyPr/>
          <a:lstStyle/>
          <a:p>
            <a:r>
              <a:rPr lang="en-US" b="0" dirty="0"/>
              <a:t>Profile </a:t>
            </a:r>
            <a:r>
              <a:rPr lang="en-US" b="0" dirty="0" smtClean="0"/>
              <a:t>Management </a:t>
            </a:r>
            <a:endParaRPr lang="en-US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371475" y="1443288"/>
            <a:ext cx="8418842" cy="7274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457200" rtl="0" eaLnBrk="1" latinLnBrk="0" hangingPunct="1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182880" algn="l" defTabSz="457200" rtl="0" eaLnBrk="1" latinLnBrk="0" hangingPunct="1">
              <a:spcBef>
                <a:spcPts val="800"/>
              </a:spcBef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ts val="7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Profile &gt; Details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Standardized layout for multiple constituencies who engage with IEEE, enabling robust professional networking.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8052" y="2309694"/>
            <a:ext cx="171665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Key Features</a:t>
            </a:r>
          </a:p>
        </p:txBody>
      </p:sp>
      <p:sp>
        <p:nvSpPr>
          <p:cNvPr id="18" name="Line Callout 1 (Border and Accent Bar) 17"/>
          <p:cNvSpPr/>
          <p:nvPr/>
        </p:nvSpPr>
        <p:spPr>
          <a:xfrm>
            <a:off x="6418051" y="2856648"/>
            <a:ext cx="2372265" cy="905773"/>
          </a:xfrm>
          <a:prstGeom prst="accentBorderCallout1">
            <a:avLst>
              <a:gd name="adj1" fmla="val 16898"/>
              <a:gd name="adj2" fmla="val -8733"/>
              <a:gd name="adj3" fmla="val 17399"/>
              <a:gd name="adj4" fmla="val -1713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Consolidated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view into individual interests, biography, and  connectivity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Callout 1 (Border and Accent Bar) 18"/>
          <p:cNvSpPr/>
          <p:nvPr/>
        </p:nvSpPr>
        <p:spPr>
          <a:xfrm>
            <a:off x="6418051" y="3966581"/>
            <a:ext cx="2372266" cy="908648"/>
          </a:xfrm>
          <a:prstGeom prst="accentBorderCallout1">
            <a:avLst>
              <a:gd name="adj1" fmla="val 16898"/>
              <a:gd name="adj2" fmla="val -8733"/>
              <a:gd name="adj3" fmla="val 17026"/>
              <a:gd name="adj4" fmla="val -16695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User </a:t>
            </a: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updates 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 engagement with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others 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and activities</a:t>
            </a:r>
          </a:p>
        </p:txBody>
      </p:sp>
      <p:sp>
        <p:nvSpPr>
          <p:cNvPr id="20" name="Line Callout 1 (Border and Accent Bar) 19"/>
          <p:cNvSpPr/>
          <p:nvPr/>
        </p:nvSpPr>
        <p:spPr>
          <a:xfrm>
            <a:off x="6418051" y="5113893"/>
            <a:ext cx="2372266" cy="891396"/>
          </a:xfrm>
          <a:prstGeom prst="accentBorderCallout1">
            <a:avLst>
              <a:gd name="adj1" fmla="val 16898"/>
              <a:gd name="adj2" fmla="val -8733"/>
              <a:gd name="adj3" fmla="val 16530"/>
              <a:gd name="adj4" fmla="val -16041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Linkage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profiles on other professional and social networking platforms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1475" y="2359337"/>
            <a:ext cx="5602668" cy="3807706"/>
            <a:chOff x="371475" y="2359337"/>
            <a:chExt cx="5602668" cy="3807706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5" y="2359337"/>
              <a:ext cx="5602668" cy="38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 descr="Nick Lehotzk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" y="3547481"/>
              <a:ext cx="930574" cy="930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67149" y="3546977"/>
              <a:ext cx="997755" cy="23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Nick Lehotzky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08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135133"/>
            <a:ext cx="8717855" cy="1076030"/>
          </a:xfrm>
        </p:spPr>
        <p:txBody>
          <a:bodyPr/>
          <a:lstStyle/>
          <a:p>
            <a:r>
              <a:rPr lang="en-US" b="0" dirty="0" smtClean="0"/>
              <a:t>Profile Management (</a:t>
            </a:r>
            <a:r>
              <a:rPr lang="en-US" b="0" dirty="0"/>
              <a:t>cont’d)</a:t>
            </a:r>
            <a:endParaRPr lang="en-US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71475" y="1443288"/>
            <a:ext cx="8418842" cy="7194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457200" rtl="0" eaLnBrk="1" latinLnBrk="0" hangingPunct="1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182880" algn="l" defTabSz="457200" rtl="0" eaLnBrk="1" latinLnBrk="0" hangingPunct="1">
              <a:spcBef>
                <a:spcPts val="800"/>
              </a:spcBef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ts val="7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Profile &gt; My Connections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Personalized list of professional contacts, members and non-members, within the PPCT experience.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8052" y="2309694"/>
            <a:ext cx="171665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Key Features</a:t>
            </a:r>
          </a:p>
        </p:txBody>
      </p:sp>
      <p:sp>
        <p:nvSpPr>
          <p:cNvPr id="9" name="Line Callout 1 (Border and Accent Bar) 8"/>
          <p:cNvSpPr/>
          <p:nvPr/>
        </p:nvSpPr>
        <p:spPr>
          <a:xfrm>
            <a:off x="6418051" y="2856648"/>
            <a:ext cx="2372265" cy="905773"/>
          </a:xfrm>
          <a:prstGeom prst="accentBorderCallout1">
            <a:avLst>
              <a:gd name="adj1" fmla="val 16898"/>
              <a:gd name="adj2" fmla="val -8733"/>
              <a:gd name="adj3" fmla="val 17399"/>
              <a:gd name="adj4" fmla="val -1713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Recommendations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based on profile attributes and engagement in IEEE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Callout 1 (Border and Accent Bar) 10"/>
          <p:cNvSpPr/>
          <p:nvPr/>
        </p:nvSpPr>
        <p:spPr>
          <a:xfrm>
            <a:off x="6418051" y="3966581"/>
            <a:ext cx="2372266" cy="908648"/>
          </a:xfrm>
          <a:prstGeom prst="accentBorderCallout1">
            <a:avLst>
              <a:gd name="adj1" fmla="val 16898"/>
              <a:gd name="adj2" fmla="val -8733"/>
              <a:gd name="adj3" fmla="val 17026"/>
              <a:gd name="adj4" fmla="val -16695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Management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 existing and pending connection requests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Callout 1 (Border and Accent Bar) 11"/>
          <p:cNvSpPr/>
          <p:nvPr/>
        </p:nvSpPr>
        <p:spPr>
          <a:xfrm>
            <a:off x="6418051" y="5113893"/>
            <a:ext cx="2372266" cy="891396"/>
          </a:xfrm>
          <a:prstGeom prst="accentBorderCallout1">
            <a:avLst>
              <a:gd name="adj1" fmla="val 16898"/>
              <a:gd name="adj2" fmla="val -8733"/>
              <a:gd name="adj3" fmla="val 16530"/>
              <a:gd name="adj4" fmla="val -16041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Messaging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capabilities with IEEE Collabratec™ contacts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1475" y="2274378"/>
            <a:ext cx="5520442" cy="5412178"/>
            <a:chOff x="371475" y="2274378"/>
            <a:chExt cx="5520442" cy="541217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5" y="2274378"/>
              <a:ext cx="5520442" cy="54121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John 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03" y="5339349"/>
              <a:ext cx="440484" cy="440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65187" y="5283048"/>
              <a:ext cx="688551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tx2"/>
                  </a:solidFill>
                </a:rPr>
                <a:t>John 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43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Settings</a:t>
            </a:r>
            <a:endParaRPr lang="en-US" b="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71475" y="1443288"/>
            <a:ext cx="8418842" cy="7274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457200" rtl="0" eaLnBrk="1" latinLnBrk="0" hangingPunct="1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182880" algn="l" defTabSz="457200" rtl="0" eaLnBrk="1" latinLnBrk="0" hangingPunct="1">
              <a:spcBef>
                <a:spcPts val="800"/>
              </a:spcBef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ts val="7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Settings &gt; Personal Information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Convenient console for users to manage their engagement with IEEE Collabratec™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8052" y="2309694"/>
            <a:ext cx="171665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Key Features</a:t>
            </a:r>
          </a:p>
        </p:txBody>
      </p:sp>
      <p:sp>
        <p:nvSpPr>
          <p:cNvPr id="9" name="Line Callout 1 (Border and Accent Bar) 8"/>
          <p:cNvSpPr/>
          <p:nvPr/>
        </p:nvSpPr>
        <p:spPr>
          <a:xfrm>
            <a:off x="6418051" y="2856648"/>
            <a:ext cx="2372265" cy="905773"/>
          </a:xfrm>
          <a:prstGeom prst="accentBorderCallout1">
            <a:avLst>
              <a:gd name="adj1" fmla="val 16898"/>
              <a:gd name="adj2" fmla="val -8733"/>
              <a:gd name="adj3" fmla="val 17399"/>
              <a:gd name="adj4" fmla="val -1713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Technical interests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management</a:t>
            </a:r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tailor feeds and recommendations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Callout 1 (Border and Accent Bar) 9"/>
          <p:cNvSpPr/>
          <p:nvPr/>
        </p:nvSpPr>
        <p:spPr>
          <a:xfrm>
            <a:off x="6418051" y="3966581"/>
            <a:ext cx="2372266" cy="908648"/>
          </a:xfrm>
          <a:prstGeom prst="accentBorderCallout1">
            <a:avLst>
              <a:gd name="adj1" fmla="val 16898"/>
              <a:gd name="adj2" fmla="val -8733"/>
              <a:gd name="adj3" fmla="val 17026"/>
              <a:gd name="adj4" fmla="val -16695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Privacy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controls to manage visibility within platform and beyond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Callout 1 (Border and Accent Bar) 10"/>
          <p:cNvSpPr/>
          <p:nvPr/>
        </p:nvSpPr>
        <p:spPr>
          <a:xfrm>
            <a:off x="6418051" y="5113893"/>
            <a:ext cx="2372266" cy="891396"/>
          </a:xfrm>
          <a:prstGeom prst="accentBorderCallout1">
            <a:avLst>
              <a:gd name="adj1" fmla="val 16898"/>
              <a:gd name="adj2" fmla="val -8733"/>
              <a:gd name="adj3" fmla="val 16530"/>
              <a:gd name="adj4" fmla="val -16041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Attached services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manage connectivity with other tools and resources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\\bookshelf\Ieee-Home\jday\My Documents\Personnel\Z - Expense Reports\2014\11_04_account-settings-interests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361351"/>
            <a:ext cx="5504698" cy="375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135133"/>
            <a:ext cx="8717855" cy="1076030"/>
          </a:xfrm>
        </p:spPr>
        <p:txBody>
          <a:bodyPr/>
          <a:lstStyle/>
          <a:p>
            <a:r>
              <a:rPr lang="en-US" b="0" dirty="0" smtClean="0"/>
              <a:t>Settings (</a:t>
            </a:r>
            <a:r>
              <a:rPr lang="en-US" b="0" dirty="0"/>
              <a:t>cont’d)</a:t>
            </a:r>
            <a:endParaRPr lang="en-US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71475" y="1443288"/>
            <a:ext cx="8418842" cy="7194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457200" rtl="0" eaLnBrk="1" latinLnBrk="0" hangingPunct="1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182880" algn="l" defTabSz="457200" rtl="0" eaLnBrk="1" latinLnBrk="0" hangingPunct="1">
              <a:spcBef>
                <a:spcPts val="800"/>
              </a:spcBef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ts val="7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Settings &gt;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in managing the scope and breadth profile visibility and engagement with others. 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8052" y="2309694"/>
            <a:ext cx="171665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Key Features</a:t>
            </a:r>
          </a:p>
        </p:txBody>
      </p:sp>
      <p:sp>
        <p:nvSpPr>
          <p:cNvPr id="9" name="Line Callout 1 (Border and Accent Bar) 8"/>
          <p:cNvSpPr/>
          <p:nvPr/>
        </p:nvSpPr>
        <p:spPr>
          <a:xfrm>
            <a:off x="6418051" y="2856648"/>
            <a:ext cx="2372265" cy="905773"/>
          </a:xfrm>
          <a:prstGeom prst="accentBorderCallout1">
            <a:avLst>
              <a:gd name="adj1" fmla="val 16898"/>
              <a:gd name="adj2" fmla="val -8733"/>
              <a:gd name="adj3" fmla="val 17399"/>
              <a:gd name="adj4" fmla="val -1713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Five settings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ranging from private to publicly indexed by search engines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Callout 1 (Border and Accent Bar) 10"/>
          <p:cNvSpPr/>
          <p:nvPr/>
        </p:nvSpPr>
        <p:spPr>
          <a:xfrm>
            <a:off x="6418051" y="3966581"/>
            <a:ext cx="2372266" cy="908648"/>
          </a:xfrm>
          <a:prstGeom prst="accentBorderCallout1">
            <a:avLst>
              <a:gd name="adj1" fmla="val 16898"/>
              <a:gd name="adj2" fmla="val -8733"/>
              <a:gd name="adj3" fmla="val 17026"/>
              <a:gd name="adj4" fmla="val -16695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Customized settings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enabling variable visibility by field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Callout 1 (Border and Accent Bar) 11"/>
          <p:cNvSpPr/>
          <p:nvPr/>
        </p:nvSpPr>
        <p:spPr>
          <a:xfrm>
            <a:off x="6418051" y="5113893"/>
            <a:ext cx="2372266" cy="891396"/>
          </a:xfrm>
          <a:prstGeom prst="accentBorderCallout1">
            <a:avLst>
              <a:gd name="adj1" fmla="val 16898"/>
              <a:gd name="adj2" fmla="val -8733"/>
              <a:gd name="adj3" fmla="val 16530"/>
              <a:gd name="adj4" fmla="val -16041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Permissions control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over messaging and engagement options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\\bookshelf\Ieee-Home\jday\My Documents\Personnel\Z - Expense Reports\2014\11_07_account-settings-privacy-view-profile-as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" y="2309694"/>
            <a:ext cx="5402003" cy="590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Settings (cont’d)</a:t>
            </a:r>
            <a:endParaRPr lang="en-US" b="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71475" y="1443288"/>
            <a:ext cx="8418842" cy="7353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457200" rtl="0" eaLnBrk="1" latinLnBrk="0" hangingPunct="1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182880" algn="l" defTabSz="457200" rtl="0" eaLnBrk="1" latinLnBrk="0" hangingPunct="1">
              <a:spcBef>
                <a:spcPts val="800"/>
              </a:spcBef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ts val="7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Settings &gt; Attached Services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experience through the ability to integrate utilities, resources, and/or social networks.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8052" y="2309694"/>
            <a:ext cx="171665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Key Features</a:t>
            </a:r>
          </a:p>
        </p:txBody>
      </p:sp>
      <p:sp>
        <p:nvSpPr>
          <p:cNvPr id="10" name="Line Callout 1 (Border and Accent Bar) 9"/>
          <p:cNvSpPr/>
          <p:nvPr/>
        </p:nvSpPr>
        <p:spPr>
          <a:xfrm>
            <a:off x="6418051" y="2856648"/>
            <a:ext cx="2372265" cy="905773"/>
          </a:xfrm>
          <a:prstGeom prst="accentBorderCallout1">
            <a:avLst>
              <a:gd name="adj1" fmla="val 16898"/>
              <a:gd name="adj2" fmla="val -8733"/>
              <a:gd name="adj3" fmla="val 17399"/>
              <a:gd name="adj4" fmla="val -1713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One-stop 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management of services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connectivity with other networks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Callout 1 (Border and Accent Bar) 10"/>
          <p:cNvSpPr/>
          <p:nvPr/>
        </p:nvSpPr>
        <p:spPr>
          <a:xfrm>
            <a:off x="6418051" y="3966581"/>
            <a:ext cx="2372265" cy="908648"/>
          </a:xfrm>
          <a:prstGeom prst="accentBorderCallout1">
            <a:avLst>
              <a:gd name="adj1" fmla="val 16898"/>
              <a:gd name="adj2" fmla="val -8733"/>
              <a:gd name="adj3" fmla="val 17026"/>
              <a:gd name="adj4" fmla="val -16695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Supports aggregation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 feeds from other networks into IEEE Collabratec™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Callout 1 (Border and Accent Bar) 11"/>
          <p:cNvSpPr/>
          <p:nvPr/>
        </p:nvSpPr>
        <p:spPr>
          <a:xfrm>
            <a:off x="6418051" y="5113893"/>
            <a:ext cx="2372265" cy="891396"/>
          </a:xfrm>
          <a:prstGeom prst="accentBorderCallout1">
            <a:avLst>
              <a:gd name="adj1" fmla="val 16898"/>
              <a:gd name="adj2" fmla="val -8733"/>
              <a:gd name="adj3" fmla="val 16530"/>
              <a:gd name="adj4" fmla="val -16041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Cloud storage 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connectivity regardless of location or device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347840"/>
            <a:ext cx="5386315" cy="372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1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95054" y="1645920"/>
            <a:ext cx="6697143" cy="4389120"/>
          </a:xfrm>
        </p:spPr>
        <p:txBody>
          <a:bodyPr>
            <a:normAutofit/>
          </a:bodyPr>
          <a:lstStyle/>
          <a:p>
            <a:r>
              <a:rPr lang="en-US" b="1" dirty="0" smtClean="0"/>
              <a:t>Justine </a:t>
            </a:r>
            <a:r>
              <a:rPr lang="en-US" b="1" dirty="0" err="1" smtClean="0"/>
              <a:t>Spack</a:t>
            </a:r>
            <a:r>
              <a:rPr lang="en-US" b="1" dirty="0" smtClean="0"/>
              <a:t> </a:t>
            </a:r>
            <a:r>
              <a:rPr lang="en-US" dirty="0" smtClean="0"/>
              <a:t>                           Community Specialist             justine.spack@ieee.org</a:t>
            </a:r>
          </a:p>
          <a:p>
            <a:endParaRPr lang="en-US" dirty="0"/>
          </a:p>
          <a:p>
            <a:r>
              <a:rPr lang="en-US" b="1" dirty="0" smtClean="0"/>
              <a:t>Terence Martinez                             </a:t>
            </a:r>
            <a:r>
              <a:rPr lang="en-US" dirty="0" smtClean="0"/>
              <a:t>Product Manager                         t.c.martinez@ieee.org</a:t>
            </a:r>
            <a:endParaRPr lang="en-US" dirty="0"/>
          </a:p>
        </p:txBody>
      </p:sp>
      <p:pic>
        <p:nvPicPr>
          <p:cNvPr id="1028" name="Picture 4" descr="Justine Sp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49" y="1627746"/>
            <a:ext cx="1270659" cy="1270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rence Martin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6" y="3465344"/>
            <a:ext cx="1275999" cy="1275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1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Networks &amp; Collaboration</a:t>
            </a:r>
            <a:endParaRPr lang="en-US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71475" y="1443288"/>
            <a:ext cx="8418842" cy="7194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457200" rtl="0" eaLnBrk="1" latinLnBrk="0" hangingPunct="1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182880" algn="l" defTabSz="457200" rtl="0" eaLnBrk="1" latinLnBrk="0" hangingPunct="1">
              <a:spcBef>
                <a:spcPts val="800"/>
              </a:spcBef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ts val="7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Networks &gt; People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the people engaged in the world’s largest, technical professional society.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8052" y="2309694"/>
            <a:ext cx="171665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Key Features</a:t>
            </a:r>
          </a:p>
        </p:txBody>
      </p:sp>
      <p:sp>
        <p:nvSpPr>
          <p:cNvPr id="9" name="Line Callout 1 (Border and Accent Bar) 8"/>
          <p:cNvSpPr/>
          <p:nvPr/>
        </p:nvSpPr>
        <p:spPr>
          <a:xfrm>
            <a:off x="6418051" y="2856648"/>
            <a:ext cx="2372265" cy="905773"/>
          </a:xfrm>
          <a:prstGeom prst="accentBorderCallout1">
            <a:avLst>
              <a:gd name="adj1" fmla="val 16898"/>
              <a:gd name="adj2" fmla="val -8733"/>
              <a:gd name="adj3" fmla="val 17399"/>
              <a:gd name="adj4" fmla="val -1713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Grade badging 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distinguish IEEE members among each other and other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users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Callout 1 (Border and Accent Bar) 10"/>
          <p:cNvSpPr/>
          <p:nvPr/>
        </p:nvSpPr>
        <p:spPr>
          <a:xfrm>
            <a:off x="6418051" y="3966581"/>
            <a:ext cx="2372266" cy="908648"/>
          </a:xfrm>
          <a:prstGeom prst="accentBorderCallout1">
            <a:avLst>
              <a:gd name="adj1" fmla="val 16898"/>
              <a:gd name="adj2" fmla="val -8733"/>
              <a:gd name="adj3" fmla="val 17026"/>
              <a:gd name="adj4" fmla="val -16695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Search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faceting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to 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locate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users 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by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specific criteria and level of engagement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Callout 1 (Border and Accent Bar) 11"/>
          <p:cNvSpPr/>
          <p:nvPr/>
        </p:nvSpPr>
        <p:spPr>
          <a:xfrm>
            <a:off x="6418051" y="5113893"/>
            <a:ext cx="2372266" cy="891396"/>
          </a:xfrm>
          <a:prstGeom prst="accentBorderCallout1">
            <a:avLst>
              <a:gd name="adj1" fmla="val 16898"/>
              <a:gd name="adj2" fmla="val -8733"/>
              <a:gd name="adj3" fmla="val 16530"/>
              <a:gd name="adj4" fmla="val -16041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Connectivity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through shared interests, invitation management, and messaging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309694"/>
            <a:ext cx="5370513" cy="507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8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Networks &amp; Collaboration (cont’d)</a:t>
            </a:r>
            <a:endParaRPr lang="en-US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71475" y="1443288"/>
            <a:ext cx="8418842" cy="7274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457200" rtl="0" eaLnBrk="1" latinLnBrk="0" hangingPunct="1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182880" algn="l" defTabSz="457200" rtl="0" eaLnBrk="1" latinLnBrk="0" hangingPunct="1">
              <a:spcBef>
                <a:spcPts val="800"/>
              </a:spcBef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ts val="7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Networks &gt; Activities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from people, resources, and events of interest to you and your connections.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8052" y="2309694"/>
            <a:ext cx="171665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Key Features</a:t>
            </a:r>
          </a:p>
        </p:txBody>
      </p:sp>
      <p:sp>
        <p:nvSpPr>
          <p:cNvPr id="10" name="Line Callout 1 (Border and Accent Bar) 9"/>
          <p:cNvSpPr/>
          <p:nvPr/>
        </p:nvSpPr>
        <p:spPr>
          <a:xfrm>
            <a:off x="6418051" y="2856648"/>
            <a:ext cx="2372265" cy="905773"/>
          </a:xfrm>
          <a:prstGeom prst="accentBorderCallout1">
            <a:avLst>
              <a:gd name="adj1" fmla="val 16898"/>
              <a:gd name="adj2" fmla="val -8733"/>
              <a:gd name="adj3" fmla="val 17399"/>
              <a:gd name="adj4" fmla="val -1713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Targeted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opportunities to users by their defined interests and engagement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Callout 1 (Border and Accent Bar) 10"/>
          <p:cNvSpPr/>
          <p:nvPr/>
        </p:nvSpPr>
        <p:spPr>
          <a:xfrm>
            <a:off x="6418051" y="3966581"/>
            <a:ext cx="2372266" cy="908648"/>
          </a:xfrm>
          <a:prstGeom prst="accentBorderCallout1">
            <a:avLst>
              <a:gd name="adj1" fmla="val 16898"/>
              <a:gd name="adj2" fmla="val -8733"/>
              <a:gd name="adj3" fmla="val 17026"/>
              <a:gd name="adj4" fmla="val -16695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Aggregation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 updates from contacts and connected services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Callout 1 (Border and Accent Bar) 11"/>
          <p:cNvSpPr/>
          <p:nvPr/>
        </p:nvSpPr>
        <p:spPr>
          <a:xfrm>
            <a:off x="6418051" y="5113893"/>
            <a:ext cx="2372266" cy="891396"/>
          </a:xfrm>
          <a:prstGeom prst="accentBorderCallout1">
            <a:avLst>
              <a:gd name="adj1" fmla="val 16898"/>
              <a:gd name="adj2" fmla="val -8733"/>
              <a:gd name="adj3" fmla="val 16530"/>
              <a:gd name="adj4" fmla="val -16041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Filtering settings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expand or contract scope and breadth of activity feed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1476" y="2309694"/>
            <a:ext cx="5426254" cy="4948356"/>
            <a:chOff x="371476" y="2309694"/>
            <a:chExt cx="5426254" cy="494835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6" y="2309694"/>
              <a:ext cx="5426254" cy="49483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09600" y="4707672"/>
              <a:ext cx="1174750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This is </a:t>
              </a:r>
            </a:p>
            <a:p>
              <a:endParaRPr lang="en-US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9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Networks &amp; Collaboration (cont’d)</a:t>
            </a:r>
            <a:endParaRPr lang="en-US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71475" y="1443288"/>
            <a:ext cx="8418842" cy="7353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457200" rtl="0" eaLnBrk="1" latinLnBrk="0" hangingPunct="1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182880" algn="l" defTabSz="457200" rtl="0" eaLnBrk="1" latinLnBrk="0" hangingPunct="1">
              <a:spcBef>
                <a:spcPts val="800"/>
              </a:spcBef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ts val="7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Networks &gt; Communities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Harnessing self-defined and shared interests to foster peer-to-peer dialog and collaboration.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8052" y="2309694"/>
            <a:ext cx="171665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Key Features</a:t>
            </a:r>
          </a:p>
        </p:txBody>
      </p:sp>
      <p:sp>
        <p:nvSpPr>
          <p:cNvPr id="10" name="Line Callout 1 (Border and Accent Bar) 9"/>
          <p:cNvSpPr/>
          <p:nvPr/>
        </p:nvSpPr>
        <p:spPr>
          <a:xfrm>
            <a:off x="6418051" y="2856648"/>
            <a:ext cx="2372265" cy="905773"/>
          </a:xfrm>
          <a:prstGeom prst="accentBorderCallout1">
            <a:avLst>
              <a:gd name="adj1" fmla="val 16898"/>
              <a:gd name="adj2" fmla="val -8733"/>
              <a:gd name="adj3" fmla="val 17399"/>
              <a:gd name="adj4" fmla="val -1713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Discover 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technical, professional or geographic communities</a:t>
            </a:r>
          </a:p>
        </p:txBody>
      </p:sp>
      <p:sp>
        <p:nvSpPr>
          <p:cNvPr id="12" name="Line Callout 1 (Border and Accent Bar) 11"/>
          <p:cNvSpPr/>
          <p:nvPr/>
        </p:nvSpPr>
        <p:spPr>
          <a:xfrm>
            <a:off x="6418051" y="3966581"/>
            <a:ext cx="2372265" cy="908648"/>
          </a:xfrm>
          <a:prstGeom prst="accentBorderCallout1">
            <a:avLst>
              <a:gd name="adj1" fmla="val 16898"/>
              <a:gd name="adj2" fmla="val -8733"/>
              <a:gd name="adj3" fmla="val 17026"/>
              <a:gd name="adj4" fmla="val -16695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Access 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communities based on IEEE or Society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membership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Callout 1 (Border and Accent Bar) 12"/>
          <p:cNvSpPr/>
          <p:nvPr/>
        </p:nvSpPr>
        <p:spPr>
          <a:xfrm>
            <a:off x="6418051" y="5113893"/>
            <a:ext cx="2372266" cy="891396"/>
          </a:xfrm>
          <a:prstGeom prst="accentBorderCallout1">
            <a:avLst>
              <a:gd name="adj1" fmla="val 16898"/>
              <a:gd name="adj2" fmla="val -8733"/>
              <a:gd name="adj3" fmla="val 16530"/>
              <a:gd name="adj4" fmla="val -16041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Consistent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user experience and feature-set across communities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309694"/>
            <a:ext cx="5497731" cy="411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2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Mobile-Accessible at Launch</a:t>
            </a:r>
            <a:endParaRPr lang="en-US" b="0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71475" y="1443288"/>
            <a:ext cx="8418842" cy="7194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457200" rtl="0" eaLnBrk="1" latinLnBrk="0" hangingPunct="1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182880" algn="l" defTabSz="457200" rtl="0" eaLnBrk="1" latinLnBrk="0" hangingPunct="1">
              <a:spcBef>
                <a:spcPts val="800"/>
              </a:spcBef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ts val="7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Device Compatible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Ubiquitous access through mobile and tablet formats to meet user preferences.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8052" y="2309694"/>
            <a:ext cx="171665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Key Features</a:t>
            </a:r>
          </a:p>
        </p:txBody>
      </p:sp>
      <p:sp>
        <p:nvSpPr>
          <p:cNvPr id="11" name="Line Callout 1 (Border and Accent Bar) 10"/>
          <p:cNvSpPr/>
          <p:nvPr/>
        </p:nvSpPr>
        <p:spPr>
          <a:xfrm>
            <a:off x="6418051" y="2856648"/>
            <a:ext cx="2372265" cy="905773"/>
          </a:xfrm>
          <a:prstGeom prst="accentBorderCallout1">
            <a:avLst>
              <a:gd name="adj1" fmla="val 16898"/>
              <a:gd name="adj2" fmla="val -8733"/>
              <a:gd name="adj3" fmla="val 17399"/>
              <a:gd name="adj4" fmla="val -1713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Responsive design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to adapt to viewer device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Callout 1 (Border and Accent Bar) 11"/>
          <p:cNvSpPr/>
          <p:nvPr/>
        </p:nvSpPr>
        <p:spPr>
          <a:xfrm>
            <a:off x="6418051" y="3966581"/>
            <a:ext cx="2372265" cy="908648"/>
          </a:xfrm>
          <a:prstGeom prst="accentBorderCallout1">
            <a:avLst>
              <a:gd name="adj1" fmla="val 16898"/>
              <a:gd name="adj2" fmla="val -8733"/>
              <a:gd name="adj3" fmla="val 17026"/>
              <a:gd name="adj4" fmla="val -16695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Optimized navigation 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offering dashboard and drill-down usage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Callout 1 (Border and Accent Bar) 12"/>
          <p:cNvSpPr/>
          <p:nvPr/>
        </p:nvSpPr>
        <p:spPr>
          <a:xfrm>
            <a:off x="6418051" y="5113893"/>
            <a:ext cx="2372265" cy="891396"/>
          </a:xfrm>
          <a:prstGeom prst="accentBorderCallout1">
            <a:avLst>
              <a:gd name="adj1" fmla="val 16898"/>
              <a:gd name="adj2" fmla="val -8733"/>
              <a:gd name="adj3" fmla="val 16530"/>
              <a:gd name="adj4" fmla="val -16041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App-version 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be assessed for future releases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4" y="2937284"/>
            <a:ext cx="5473183" cy="289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7CBC479-5850-5743-8469-A0216DBE937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374827" y="1644650"/>
            <a:ext cx="6068504" cy="436721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Embracing a 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-century model for business-to-consumer and peer-to-peer engagement</a:t>
            </a:r>
          </a:p>
          <a:p>
            <a:r>
              <a:rPr lang="en-US" sz="2000" dirty="0" smtClean="0"/>
              <a:t>Offering venues </a:t>
            </a:r>
            <a:r>
              <a:rPr lang="en-US" sz="2000" dirty="0"/>
              <a:t>for members and non-members to virtually congregate </a:t>
            </a:r>
            <a:r>
              <a:rPr lang="en-US" sz="2000" dirty="0" smtClean="0"/>
              <a:t>and interact based </a:t>
            </a:r>
            <a:r>
              <a:rPr lang="en-US" sz="2000" dirty="0"/>
              <a:t>on </a:t>
            </a:r>
            <a:r>
              <a:rPr lang="en-US" sz="2000" dirty="0" smtClean="0"/>
              <a:t>shared interests </a:t>
            </a:r>
            <a:r>
              <a:rPr lang="en-US" sz="2000" dirty="0"/>
              <a:t>(technical, geographic, vocational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Enabling IEEE </a:t>
            </a:r>
            <a:r>
              <a:rPr lang="en-US" sz="2000" dirty="0"/>
              <a:t>to nimbly serve individuals </a:t>
            </a:r>
            <a:r>
              <a:rPr lang="en-US" sz="2000" dirty="0" smtClean="0"/>
              <a:t>working </a:t>
            </a:r>
            <a:r>
              <a:rPr lang="en-US" sz="2000" dirty="0"/>
              <a:t>burgeoning </a:t>
            </a:r>
            <a:r>
              <a:rPr lang="en-US" sz="2000" dirty="0" smtClean="0"/>
              <a:t>technologies—and reaching individuals regardless of physical location or proximity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Communities Strategy</a:t>
            </a:r>
            <a:endParaRPr lang="en-US" b="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44366" y="6356350"/>
            <a:ext cx="358609" cy="365125"/>
          </a:xfrm>
        </p:spPr>
        <p:txBody>
          <a:bodyPr/>
          <a:lstStyle/>
          <a:p>
            <a:fld id="{60BC5383-B22C-A746-A4AF-C32103C6BFA6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3456719"/>
              </p:ext>
            </p:extLst>
          </p:nvPr>
        </p:nvGraphicFramePr>
        <p:xfrm>
          <a:off x="4660605" y="16147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12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365759" y="1470107"/>
            <a:ext cx="8920745" cy="1296958"/>
          </a:xfrm>
        </p:spPr>
        <p:txBody>
          <a:bodyPr>
            <a:normAutofit/>
          </a:bodyPr>
          <a:lstStyle/>
          <a:p>
            <a:r>
              <a:rPr lang="en-US" sz="1700" b="1" dirty="0" smtClean="0"/>
              <a:t>Community Maturity Model</a:t>
            </a:r>
            <a:r>
              <a:rPr lang="en-US" sz="1700" dirty="0" smtClean="0"/>
              <a:t>® by The Community Roundtable</a:t>
            </a:r>
          </a:p>
          <a:p>
            <a:pPr lvl="1"/>
            <a:r>
              <a:rPr lang="en-US" sz="1500" dirty="0" smtClean="0"/>
              <a:t>Consortium of industry practitioners; Methodology based on competencies                                                                            and </a:t>
            </a:r>
            <a:r>
              <a:rPr lang="en-US" sz="1500" dirty="0"/>
              <a:t>maturity </a:t>
            </a:r>
            <a:r>
              <a:rPr lang="en-US" sz="1500" dirty="0" smtClean="0"/>
              <a:t>levels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Strategic Framework</a:t>
            </a:r>
            <a:endParaRPr 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442950"/>
            <a:ext cx="6318250" cy="39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6924675" y="2276475"/>
            <a:ext cx="2100572" cy="43910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1400" dirty="0" smtClean="0"/>
              <a:t>Sets expectations for both community managers and stakeholders across the organization</a:t>
            </a:r>
          </a:p>
          <a:p>
            <a:r>
              <a:rPr lang="en-US" sz="1400" dirty="0" smtClean="0"/>
              <a:t>Helps execute an enterprise performance gap analysis</a:t>
            </a:r>
          </a:p>
          <a:p>
            <a:r>
              <a:rPr lang="en-US" sz="1400" dirty="0" smtClean="0"/>
              <a:t>Articulates community management’s cross-functional nature</a:t>
            </a:r>
          </a:p>
          <a:p>
            <a:r>
              <a:rPr lang="en-US" sz="1400" dirty="0" smtClean="0"/>
              <a:t>Roadmap for organizational planning</a:t>
            </a:r>
          </a:p>
          <a:p>
            <a:r>
              <a:rPr lang="en-US" sz="1400" dirty="0" smtClean="0"/>
              <a:t>Way to organize training</a:t>
            </a:r>
            <a:endParaRPr lang="en-US" sz="1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978063" y="6362847"/>
            <a:ext cx="5201546" cy="360984"/>
            <a:chOff x="978063" y="6362847"/>
            <a:chExt cx="5201546" cy="360984"/>
          </a:xfrm>
        </p:grpSpPr>
        <p:sp>
          <p:nvSpPr>
            <p:cNvPr id="10" name="TextBox 9"/>
            <p:cNvSpPr txBox="1"/>
            <p:nvPr/>
          </p:nvSpPr>
          <p:spPr>
            <a:xfrm>
              <a:off x="978063" y="6446832"/>
              <a:ext cx="2361063" cy="276999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chemeClr val="tx2"/>
                  </a:solidFill>
                </a:rPr>
                <a:t>Individual communities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72693" y="6446832"/>
              <a:ext cx="2361063" cy="276999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</a:rPr>
                <a:t>IEEE Collabratec™ platform</a:t>
              </a:r>
            </a:p>
          </p:txBody>
        </p:sp>
        <p:sp>
          <p:nvSpPr>
            <p:cNvPr id="14" name="Bent-Up Arrow 13"/>
            <p:cNvSpPr/>
            <p:nvPr/>
          </p:nvSpPr>
          <p:spPr>
            <a:xfrm>
              <a:off x="3339126" y="6362847"/>
              <a:ext cx="221108" cy="252484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Bent-Up Arrow 16"/>
            <p:cNvSpPr/>
            <p:nvPr/>
          </p:nvSpPr>
          <p:spPr>
            <a:xfrm>
              <a:off x="5958501" y="6363982"/>
              <a:ext cx="221108" cy="252484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47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Leadership</a:t>
            </a:r>
            <a:endParaRPr lang="en-US" sz="1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44500" y="1456661"/>
            <a:ext cx="8247062" cy="4899690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/>
              <a:t>Volunteers</a:t>
            </a:r>
          </a:p>
          <a:p>
            <a:r>
              <a:rPr lang="en-US" sz="2000" dirty="0" smtClean="0"/>
              <a:t>MGA outreaching to Region Directors to identify municipalities and partnering Sections</a:t>
            </a:r>
          </a:p>
          <a:p>
            <a:r>
              <a:rPr lang="en-US" sz="2000" dirty="0" smtClean="0"/>
              <a:t>Technical Activities outreaching to Society leadership for technical communities, </a:t>
            </a:r>
            <a:r>
              <a:rPr lang="en-US" sz="2000" dirty="0"/>
              <a:t>and Volunteer-oriented topics</a:t>
            </a:r>
          </a:p>
          <a:p>
            <a:pPr marL="0" indent="0">
              <a:buNone/>
            </a:pPr>
            <a:r>
              <a:rPr lang="en-US" sz="2000" u="sng" dirty="0" smtClean="0"/>
              <a:t>Operations</a:t>
            </a:r>
          </a:p>
          <a:p>
            <a:r>
              <a:rPr lang="en-US" sz="2000" dirty="0" smtClean="0"/>
              <a:t>MGA identifying high-profile, event-based initiatives (Women in Leadership, IEEEXtreme) for which communities would offer synergy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8959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4ADE90-EC6F-724D-92C6-B4F354F44863}" type="datetime1">
              <a:rPr lang="en-US" smtClean="0"/>
              <a:pPr/>
              <a:t>1/12/2015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83546457"/>
              </p:ext>
            </p:extLst>
          </p:nvPr>
        </p:nvGraphicFramePr>
        <p:xfrm>
          <a:off x="2502036" y="1884347"/>
          <a:ext cx="7763906" cy="588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3673998"/>
              </p:ext>
            </p:extLst>
          </p:nvPr>
        </p:nvGraphicFramePr>
        <p:xfrm>
          <a:off x="225902" y="3973753"/>
          <a:ext cx="2573547" cy="228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ight Brace 8"/>
          <p:cNvSpPr/>
          <p:nvPr/>
        </p:nvSpPr>
        <p:spPr>
          <a:xfrm flipH="1">
            <a:off x="2708690" y="4132612"/>
            <a:ext cx="758901" cy="1923803"/>
          </a:xfrm>
          <a:prstGeom prst="rightBrace">
            <a:avLst>
              <a:gd name="adj1" fmla="val 11000"/>
              <a:gd name="adj2" fmla="val 24577"/>
            </a:avLst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5125" y="1509623"/>
            <a:ext cx="4464049" cy="21598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7472" indent="-347472" algn="l" defTabSz="457200" rtl="0" eaLnBrk="1" latinLnBrk="0" hangingPunct="1">
              <a:spcBef>
                <a:spcPts val="1800"/>
              </a:spcBef>
              <a:buSzPct val="135000"/>
              <a:buFontTx/>
              <a:buBlip>
                <a:blip r:embed="rId1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182880" algn="l" defTabSz="457200" rtl="0" eaLnBrk="1" latinLnBrk="0" hangingPunct="1">
              <a:spcBef>
                <a:spcPts val="800"/>
              </a:spcBef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ts val="7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Two spheres of the community experience: IEEE Collabratec™ and G+ (optional attachment)</a:t>
            </a:r>
          </a:p>
          <a:p>
            <a:r>
              <a:rPr lang="en-US" sz="1800" dirty="0" smtClean="0"/>
              <a:t>G+ offers additional capabilities, and extends community visibility within Google ecosphere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b="0" dirty="0" smtClean="0"/>
              <a:t>Sponsored Communities              (functional view)</a:t>
            </a:r>
            <a:endParaRPr lang="en-US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Sponsored Communities</a:t>
            </a:r>
            <a:br>
              <a:rPr lang="en-US" b="0" dirty="0" smtClean="0"/>
            </a:br>
            <a:r>
              <a:rPr lang="en-US" b="0" dirty="0" smtClean="0"/>
              <a:t>(user interface)</a:t>
            </a:r>
            <a:endParaRPr lang="en-US" sz="1400" b="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59" y="1498743"/>
            <a:ext cx="3983591" cy="5222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112904" y="2562045"/>
            <a:ext cx="1043796" cy="6523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Single Corner Rectangle 15"/>
          <p:cNvSpPr/>
          <p:nvPr/>
        </p:nvSpPr>
        <p:spPr>
          <a:xfrm flipH="1">
            <a:off x="7201150" y="2290517"/>
            <a:ext cx="1811548" cy="2833933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</a:t>
            </a:r>
            <a:r>
              <a:rPr lang="en-U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</a:t>
            </a:r>
            <a:endParaRPr lang="en-US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Discussion strings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Polling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Messaging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Video Chat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(optional, attached G+ / Google account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4"/>
          </p:nvPr>
        </p:nvSpPr>
        <p:spPr>
          <a:xfrm>
            <a:off x="444500" y="1487864"/>
            <a:ext cx="2463704" cy="4817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400" b="1" i="1" dirty="0" smtClean="0"/>
              <a:t>IEEE Collabratec™ Experience</a:t>
            </a:r>
          </a:p>
          <a:p>
            <a:r>
              <a:rPr lang="en-US" sz="1400" dirty="0" smtClean="0"/>
              <a:t>Landing page</a:t>
            </a:r>
          </a:p>
          <a:p>
            <a:r>
              <a:rPr lang="en-US" sz="1400" dirty="0" smtClean="0"/>
              <a:t>Community provider (sponsor)</a:t>
            </a:r>
          </a:p>
          <a:p>
            <a:r>
              <a:rPr lang="en-US" sz="1400" dirty="0" smtClean="0"/>
              <a:t>Participants</a:t>
            </a:r>
          </a:p>
          <a:p>
            <a:r>
              <a:rPr lang="en-US" sz="1400" dirty="0" smtClean="0"/>
              <a:t>Calendar</a:t>
            </a:r>
          </a:p>
          <a:p>
            <a:r>
              <a:rPr lang="en-US" sz="1400" dirty="0" smtClean="0"/>
              <a:t>Activities </a:t>
            </a:r>
          </a:p>
          <a:p>
            <a:r>
              <a:rPr lang="en-US" sz="1400" dirty="0" smtClean="0"/>
              <a:t>Files</a:t>
            </a:r>
          </a:p>
          <a:p>
            <a:r>
              <a:rPr lang="en-US" sz="1400" dirty="0" smtClean="0"/>
              <a:t>Q&amp;A</a:t>
            </a:r>
          </a:p>
          <a:p>
            <a:r>
              <a:rPr lang="en-US" sz="1400" dirty="0" smtClean="0"/>
              <a:t>Advertising</a:t>
            </a:r>
          </a:p>
          <a:p>
            <a:r>
              <a:rPr lang="en-US" sz="1400" i="1" dirty="0"/>
              <a:t>Extended </a:t>
            </a:r>
            <a:r>
              <a:rPr lang="en-US" sz="1400" i="1" dirty="0" smtClean="0"/>
              <a:t>experience</a:t>
            </a:r>
            <a:endParaRPr lang="en-US" sz="1400" i="1" dirty="0"/>
          </a:p>
        </p:txBody>
      </p:sp>
      <p:sp>
        <p:nvSpPr>
          <p:cNvPr id="18" name="Rectangle 17"/>
          <p:cNvSpPr/>
          <p:nvPr/>
        </p:nvSpPr>
        <p:spPr>
          <a:xfrm>
            <a:off x="4102100" y="6102350"/>
            <a:ext cx="12700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9067" y="2833193"/>
            <a:ext cx="2025143" cy="381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Today’s talk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3863" y="1645920"/>
            <a:ext cx="8419612" cy="4389120"/>
          </a:xfrm>
        </p:spPr>
        <p:txBody>
          <a:bodyPr/>
          <a:lstStyle/>
          <a:p>
            <a:r>
              <a:rPr lang="en-US" dirty="0" smtClean="0"/>
              <a:t>IEEE Board Direction  </a:t>
            </a:r>
          </a:p>
          <a:p>
            <a:r>
              <a:rPr lang="en-US" dirty="0" smtClean="0"/>
              <a:t>Highlights – Network Experience</a:t>
            </a:r>
          </a:p>
          <a:p>
            <a:r>
              <a:rPr lang="en-US" dirty="0" smtClean="0"/>
              <a:t>Communities</a:t>
            </a:r>
          </a:p>
          <a:p>
            <a:r>
              <a:rPr lang="en-US" dirty="0" smtClean="0"/>
              <a:t>Onward to Launch</a:t>
            </a:r>
          </a:p>
          <a:p>
            <a:r>
              <a:rPr lang="en-US" dirty="0" smtClean="0"/>
              <a:t>Appendix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Collaborative Authoring &amp; Research Tools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16279" y="235045"/>
            <a:ext cx="3540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Transition underway – please ignore references to project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name ‘PPCT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’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b="0" dirty="0" smtClean="0"/>
              <a:t>Community | Events</a:t>
            </a:r>
            <a:br>
              <a:rPr lang="en-US" b="0" dirty="0" smtClean="0"/>
            </a:br>
            <a:r>
              <a:rPr lang="en-US" sz="2000" b="0" dirty="0" smtClean="0"/>
              <a:t>(within IEEE Collabratec™ proper)</a:t>
            </a:r>
            <a:endParaRPr lang="en-US" sz="20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5" y="1580836"/>
            <a:ext cx="5968855" cy="4121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92" y="3826878"/>
            <a:ext cx="3295981" cy="270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671" y="1580836"/>
            <a:ext cx="1769204" cy="2921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76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b="0" dirty="0" smtClean="0"/>
              <a:t>Community | Q &amp; A</a:t>
            </a:r>
            <a:br>
              <a:rPr lang="en-US" b="0" dirty="0" smtClean="0"/>
            </a:br>
            <a:r>
              <a:rPr lang="en-US" sz="2000" b="0" dirty="0"/>
              <a:t>(within IEEE Collabratec™ proper)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2" y="1659403"/>
            <a:ext cx="5804983" cy="4050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647" y="1419827"/>
            <a:ext cx="2291212" cy="258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647" y="4002777"/>
            <a:ext cx="2291210" cy="2608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3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359" y="2509300"/>
            <a:ext cx="4028294" cy="287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558" y="5220309"/>
            <a:ext cx="2489296" cy="1457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b="0" dirty="0" smtClean="0"/>
              <a:t>Extended Community Experience</a:t>
            </a:r>
            <a:br>
              <a:rPr lang="en-US" b="0" dirty="0" smtClean="0"/>
            </a:br>
            <a:r>
              <a:rPr lang="en-US" sz="2000" b="0" dirty="0" smtClean="0"/>
              <a:t>(within G+ / Google, optionally attached)</a:t>
            </a:r>
            <a:endParaRPr lang="en-US" sz="2000" b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9027" y="2583998"/>
            <a:ext cx="8691923" cy="1543051"/>
            <a:chOff x="159027" y="2583998"/>
            <a:chExt cx="8691923" cy="1543051"/>
          </a:xfrm>
        </p:grpSpPr>
        <p:sp>
          <p:nvSpPr>
            <p:cNvPr id="2" name="Rectangle 1"/>
            <p:cNvSpPr/>
            <p:nvPr/>
          </p:nvSpPr>
          <p:spPr>
            <a:xfrm>
              <a:off x="4732216" y="2926080"/>
              <a:ext cx="1671726" cy="94751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3"/>
            <p:cNvSpPr/>
            <p:nvPr/>
          </p:nvSpPr>
          <p:spPr>
            <a:xfrm>
              <a:off x="6629463" y="2633007"/>
              <a:ext cx="2221487" cy="1494042"/>
            </a:xfrm>
            <a:prstGeom prst="wedgeRoundRectCallout">
              <a:avLst>
                <a:gd name="adj1" fmla="val -59420"/>
                <a:gd name="adj2" fmla="val 239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Community overview and links to respective community on            IEEE Collabratec™, and community sponsor(s)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159027" y="2611625"/>
              <a:ext cx="1900562" cy="1333000"/>
            </a:xfrm>
            <a:prstGeom prst="wedgeRoundRectCallout">
              <a:avLst>
                <a:gd name="adj1" fmla="val 56867"/>
                <a:gd name="adj2" fmla="val -2109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Community name and graphic            (same as         IEEE Collabratec™)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75188" y="2583998"/>
              <a:ext cx="835863" cy="130996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04243" y="1475613"/>
            <a:ext cx="8318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Participants; Discussion strings; Polling; Messaging; Video </a:t>
            </a:r>
            <a:r>
              <a:rPr lang="en-US" dirty="0"/>
              <a:t>Chat</a:t>
            </a:r>
          </a:p>
        </p:txBody>
      </p:sp>
    </p:spTree>
    <p:extLst>
      <p:ext uri="{BB962C8B-B14F-4D97-AF65-F5344CB8AC3E}">
        <p14:creationId xmlns:p14="http://schemas.microsoft.com/office/powerpoint/2010/main" val="157137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135133"/>
            <a:ext cx="5511165" cy="1076030"/>
          </a:xfrm>
        </p:spPr>
        <p:txBody>
          <a:bodyPr/>
          <a:lstStyle/>
          <a:p>
            <a:r>
              <a:rPr lang="en-US" b="0" dirty="0" smtClean="0"/>
              <a:t>Community Discovery                        &amp; Access</a:t>
            </a:r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2644664" y="1997672"/>
            <a:ext cx="1903228" cy="2987750"/>
          </a:xfrm>
          <a:prstGeom prst="snip1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IEEE </a:t>
            </a:r>
            <a:r>
              <a:rPr lang="en-US" dirty="0" err="1" smtClean="0"/>
              <a:t>Collabratec</a:t>
            </a:r>
            <a:r>
              <a:rPr lang="en-US" dirty="0" smtClean="0"/>
              <a:t>™ Community</a:t>
            </a:r>
          </a:p>
          <a:p>
            <a:pPr algn="ctr"/>
            <a:r>
              <a:rPr lang="en-US" sz="1100" dirty="0" smtClean="0"/>
              <a:t>(e.g. Chicago,  Editors in Chief)</a:t>
            </a:r>
            <a:endParaRPr lang="en-US" sz="1100" dirty="0"/>
          </a:p>
        </p:txBody>
      </p:sp>
      <p:sp>
        <p:nvSpPr>
          <p:cNvPr id="8" name="Snip Single Corner Rectangle 7"/>
          <p:cNvSpPr/>
          <p:nvPr/>
        </p:nvSpPr>
        <p:spPr>
          <a:xfrm>
            <a:off x="4657761" y="1997672"/>
            <a:ext cx="1903228" cy="2987750"/>
          </a:xfrm>
          <a:prstGeom prst="snip1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G+ Community</a:t>
            </a:r>
          </a:p>
          <a:p>
            <a:pPr algn="ctr"/>
            <a:r>
              <a:rPr lang="en-US" sz="1100" dirty="0" smtClean="0"/>
              <a:t>(e.g. Chicago,  Editors in Chief)</a:t>
            </a:r>
            <a:endParaRPr lang="en-US" sz="11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22739" y="2719083"/>
            <a:ext cx="107004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65109" y="1588318"/>
            <a:ext cx="2687472" cy="4021922"/>
            <a:chOff x="481011" y="1588318"/>
            <a:chExt cx="2687472" cy="4021922"/>
          </a:xfrm>
        </p:grpSpPr>
        <p:sp>
          <p:nvSpPr>
            <p:cNvPr id="16" name="Right Arrow Callout 15"/>
            <p:cNvSpPr/>
            <p:nvPr/>
          </p:nvSpPr>
          <p:spPr>
            <a:xfrm>
              <a:off x="1084735" y="1588318"/>
              <a:ext cx="2083748" cy="2227877"/>
            </a:xfrm>
            <a:prstGeom prst="rightArrowCallout">
              <a:avLst>
                <a:gd name="adj1" fmla="val 23883"/>
                <a:gd name="adj2" fmla="val 25000"/>
                <a:gd name="adj3" fmla="val 25000"/>
                <a:gd name="adj4" fmla="val 64977"/>
              </a:avLst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1600" dirty="0" smtClean="0"/>
            </a:p>
            <a:p>
              <a:endParaRPr lang="en-US" sz="1600" dirty="0"/>
            </a:p>
            <a:p>
              <a:endParaRPr lang="en-US" sz="1600" dirty="0" smtClean="0"/>
            </a:p>
            <a:p>
              <a:r>
                <a:rPr lang="en-US" sz="1600" dirty="0" smtClean="0"/>
                <a:t>IEEE Collabratec</a:t>
              </a:r>
              <a:endParaRPr lang="en-US" sz="1600" dirty="0"/>
            </a:p>
          </p:txBody>
        </p:sp>
        <p:sp>
          <p:nvSpPr>
            <p:cNvPr id="20" name="Right Arrow Callout 19"/>
            <p:cNvSpPr/>
            <p:nvPr/>
          </p:nvSpPr>
          <p:spPr>
            <a:xfrm>
              <a:off x="481011" y="1588318"/>
              <a:ext cx="638175" cy="1284902"/>
            </a:xfrm>
            <a:prstGeom prst="rightArrowCallou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IEEE  PROMOTION</a:t>
              </a:r>
              <a:endParaRPr lang="en-US" sz="1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" name="Right Arrow Callout 23"/>
            <p:cNvSpPr/>
            <p:nvPr/>
          </p:nvSpPr>
          <p:spPr>
            <a:xfrm>
              <a:off x="481011" y="3966707"/>
              <a:ext cx="2104738" cy="1643533"/>
            </a:xfrm>
            <a:prstGeom prst="rightArrowCallout">
              <a:avLst>
                <a:gd name="adj1" fmla="val 19030"/>
                <a:gd name="adj2" fmla="val 25000"/>
                <a:gd name="adj3" fmla="val 25000"/>
                <a:gd name="adj4" fmla="val 6497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SEARCH ENGINE RESULTS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(Google, Yahoo, Bing, etc.)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" name="Left-Right Arrow Callout 1"/>
            <p:cNvSpPr/>
            <p:nvPr/>
          </p:nvSpPr>
          <p:spPr>
            <a:xfrm>
              <a:off x="861867" y="2873220"/>
              <a:ext cx="852633" cy="866773"/>
            </a:xfrm>
            <a:prstGeom prst="leftRightArrowCallout">
              <a:avLst>
                <a:gd name="adj1" fmla="val 19839"/>
                <a:gd name="adj2" fmla="val 25000"/>
                <a:gd name="adj3" fmla="val 25000"/>
                <a:gd name="adj4" fmla="val 48123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USERS  INVITE</a:t>
              </a:r>
              <a:endParaRPr lang="en-US" sz="1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40" name="Group 1039"/>
          <p:cNvGrpSpPr/>
          <p:nvPr/>
        </p:nvGrpSpPr>
        <p:grpSpPr>
          <a:xfrm>
            <a:off x="1059308" y="2261676"/>
            <a:ext cx="2258539" cy="2526798"/>
            <a:chOff x="1075210" y="2261676"/>
            <a:chExt cx="2258539" cy="2526798"/>
          </a:xfrm>
        </p:grpSpPr>
        <p:cxnSp>
          <p:nvCxnSpPr>
            <p:cNvPr id="1024" name="Elbow Connector 1023"/>
            <p:cNvCxnSpPr/>
            <p:nvPr/>
          </p:nvCxnSpPr>
          <p:spPr>
            <a:xfrm>
              <a:off x="1075210" y="2261676"/>
              <a:ext cx="2258539" cy="209124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stCxn id="2" idx="3"/>
            </p:cNvCxnSpPr>
            <p:nvPr/>
          </p:nvCxnSpPr>
          <p:spPr>
            <a:xfrm>
              <a:off x="1698598" y="3306607"/>
              <a:ext cx="1619249" cy="1046318"/>
            </a:xfrm>
            <a:prstGeom prst="bentConnector3">
              <a:avLst>
                <a:gd name="adj1" fmla="val 30565"/>
              </a:avLst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stCxn id="24" idx="3"/>
            </p:cNvCxnSpPr>
            <p:nvPr/>
          </p:nvCxnSpPr>
          <p:spPr>
            <a:xfrm flipV="1">
              <a:off x="2569847" y="4352925"/>
              <a:ext cx="748000" cy="43554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 flipH="1" flipV="1">
            <a:off x="4122739" y="4344974"/>
            <a:ext cx="934292" cy="795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2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4" descr="Brazi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24" y="5002964"/>
            <a:ext cx="286484" cy="2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0" descr="German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43" y="3400799"/>
            <a:ext cx="260081" cy="26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USA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662" y="4262441"/>
            <a:ext cx="281032" cy="28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Brazi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08" y="2574958"/>
            <a:ext cx="286484" cy="2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Brazi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79" y="4499746"/>
            <a:ext cx="286484" cy="2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German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60" y="3692618"/>
            <a:ext cx="260081" cy="26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 descr="German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95" y="3078621"/>
            <a:ext cx="260081" cy="26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Users Can Drive Growth</a:t>
            </a:r>
            <a:endParaRPr lang="en-US" b="0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14"/>
          </p:nvPr>
        </p:nvSpPr>
        <p:spPr>
          <a:xfrm>
            <a:off x="444499" y="1604512"/>
            <a:ext cx="3540561" cy="4623759"/>
          </a:xfrm>
        </p:spPr>
        <p:txBody>
          <a:bodyPr>
            <a:normAutofit lnSpcReduction="10000"/>
          </a:bodyPr>
          <a:lstStyle/>
          <a:p>
            <a:r>
              <a:rPr lang="en-US" sz="1700" dirty="0" smtClean="0"/>
              <a:t>Users can invite colleagues into IEEE Collabratec™</a:t>
            </a:r>
            <a:endParaRPr lang="en-US" sz="1700" dirty="0"/>
          </a:p>
          <a:p>
            <a:r>
              <a:rPr lang="en-US" sz="1700" dirty="0" smtClean="0"/>
              <a:t>Minimum requirement an IEEE web account (members or non-members)</a:t>
            </a:r>
          </a:p>
          <a:p>
            <a:r>
              <a:rPr lang="en-US" sz="1700" dirty="0" smtClean="0"/>
              <a:t>Anticipate peer-to-peer referrals will likely: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700" dirty="0"/>
              <a:t> </a:t>
            </a:r>
            <a:r>
              <a:rPr lang="en-US" sz="1700" dirty="0" smtClean="0"/>
              <a:t>Occur first in the workplace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700" dirty="0" smtClean="0"/>
              <a:t> Accelerate adoption internationally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700" dirty="0" smtClean="0"/>
              <a:t> Extend </a:t>
            </a:r>
            <a:r>
              <a:rPr lang="en-US" sz="1700" dirty="0"/>
              <a:t>IEEE visibility </a:t>
            </a:r>
            <a:r>
              <a:rPr lang="en-US" sz="1700" dirty="0" smtClean="0"/>
              <a:t>into </a:t>
            </a:r>
            <a:r>
              <a:rPr lang="en-US" sz="1700" dirty="0"/>
              <a:t>the non-IEEE </a:t>
            </a:r>
            <a:r>
              <a:rPr lang="en-US" sz="1700" dirty="0" smtClean="0"/>
              <a:t>audiences</a:t>
            </a:r>
            <a:endParaRPr lang="en-US" sz="17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1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67471253"/>
              </p:ext>
            </p:extLst>
          </p:nvPr>
        </p:nvGraphicFramePr>
        <p:xfrm>
          <a:off x="4150250" y="1529990"/>
          <a:ext cx="4451231" cy="4607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2" name="Picture 2" descr="http://icons.iconarchive.com/icons/aha-soft/people/256/engineer-ic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42" y="4642988"/>
            <a:ext cx="675738" cy="67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cons.iconarchive.com/icons/icons-land/vista-people/256/Office-Customer-Male-Light-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2021" y="5125289"/>
            <a:ext cx="649859" cy="64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files.softicons.com/download/toolbar-icons/vista-people-icons-by-icons-land/png/256x256/Misc/Person_Undefined_Female_Ligh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6844" y="4384227"/>
            <a:ext cx="596630" cy="5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recepti.hr/upload/avatar_selection/Customer_Female_Ligh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3221" y="3530840"/>
            <a:ext cx="613915" cy="61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cons.iconarchive.com/icons/icons-land/vista-people/256/Office-Client-Female-Dark-ico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7493" y="3808683"/>
            <a:ext cx="672144" cy="6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icons.iconarchive.com/icons/icons-land/vista-people/128/Person-Male-Light-ico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5250" y="2685482"/>
            <a:ext cx="596630" cy="59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icons.iconarchive.com/icons/icons-land/vista-people/256/Office-Customer-Female-Dark-icon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48130" y="3238983"/>
            <a:ext cx="682982" cy="6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8485516" y="2983797"/>
            <a:ext cx="287548" cy="10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485517" y="3086357"/>
            <a:ext cx="287547" cy="1182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476889" y="3760288"/>
            <a:ext cx="287548" cy="10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476890" y="3862848"/>
            <a:ext cx="287547" cy="1182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476888" y="4579982"/>
            <a:ext cx="287548" cy="10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476889" y="4682542"/>
            <a:ext cx="287547" cy="1182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494142" y="5556937"/>
            <a:ext cx="287548" cy="102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494143" y="5659497"/>
            <a:ext cx="287547" cy="1182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52" name="Picture 32" descr="http://icons.iconarchive.com/icons/aha-soft/people/256/user-group-icon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0662" y="2821117"/>
            <a:ext cx="515009" cy="51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2" descr="http://icons.iconarchive.com/icons/aha-soft/people/256/user-group-icon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8991" y="3605343"/>
            <a:ext cx="515009" cy="51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2" descr="http://icons.iconarchive.com/icons/aha-soft/people/256/user-group-icon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37916" y="4419357"/>
            <a:ext cx="515009" cy="51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2" descr="http://icons.iconarchive.com/icons/aha-soft/people/256/user-group-icon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10448" y="5401992"/>
            <a:ext cx="515009" cy="51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Industry Circuit ico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90" y="3862849"/>
            <a:ext cx="348490" cy="34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4" descr="Industry Circuit ico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62" y="3204590"/>
            <a:ext cx="375883" cy="37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4" descr="Industry Circuit ico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198" y="2574958"/>
            <a:ext cx="364487" cy="36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Industry Biomass ico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24" y="4579982"/>
            <a:ext cx="349749" cy="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6" descr="Industry Biomass ico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61" y="5120050"/>
            <a:ext cx="397351" cy="3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38" descr="Industry Factory ico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824" y="4144755"/>
            <a:ext cx="379988" cy="3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40" descr="Industry Biotech icon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009" y="3399061"/>
            <a:ext cx="340864" cy="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4825" y="6305107"/>
            <a:ext cx="677968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 be propelled by large-scale, IEEE marketing push</a:t>
            </a:r>
          </a:p>
        </p:txBody>
      </p:sp>
    </p:spTree>
    <p:extLst>
      <p:ext uri="{BB962C8B-B14F-4D97-AF65-F5344CB8AC3E}">
        <p14:creationId xmlns:p14="http://schemas.microsoft.com/office/powerpoint/2010/main" val="42746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7CBC479-5850-5743-8469-A0216DBE937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Onward to Launch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Pilot Communities</a:t>
            </a:r>
            <a:endParaRPr lang="en-US" b="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358237" y="1456661"/>
            <a:ext cx="6004464" cy="5099414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Variety of communities </a:t>
            </a:r>
            <a:r>
              <a:rPr lang="en-US" sz="1600" dirty="0" smtClean="0"/>
              <a:t>representing different interests, audiences, and participation requirements</a:t>
            </a:r>
          </a:p>
          <a:p>
            <a:pPr lvl="1"/>
            <a:r>
              <a:rPr lang="en-US" sz="1500" dirty="0" smtClean="0"/>
              <a:t>Communities may be sponsored by one or several entities</a:t>
            </a:r>
          </a:p>
          <a:p>
            <a:r>
              <a:rPr lang="en-US" sz="1600" u="sng" dirty="0" smtClean="0"/>
              <a:t>Technical-oriented </a:t>
            </a:r>
          </a:p>
          <a:p>
            <a:pPr lvl="1"/>
            <a:r>
              <a:rPr lang="en-US" sz="1500" dirty="0" smtClean="0"/>
              <a:t>Cloud Computing, Big Data, Biomedical, ‘All-Society Tech Lounge’ concept, TAB Volunteer-oriented, possibly SSIT;  Phased roll-out during Pilot</a:t>
            </a:r>
          </a:p>
          <a:p>
            <a:r>
              <a:rPr lang="en-US" sz="1600" u="sng" dirty="0" smtClean="0"/>
              <a:t>Geo-based </a:t>
            </a:r>
          </a:p>
          <a:p>
            <a:pPr lvl="1"/>
            <a:r>
              <a:rPr lang="en-US" sz="1500" dirty="0" smtClean="0"/>
              <a:t>Organized around </a:t>
            </a:r>
            <a:r>
              <a:rPr lang="en-US" sz="1500" i="1" dirty="0" smtClean="0"/>
              <a:t>municipalities</a:t>
            </a:r>
            <a:r>
              <a:rPr lang="en-US" sz="1500" dirty="0" smtClean="0"/>
              <a:t>, with Sections serving as administrator; Open to all users of IEEE Collabratec™</a:t>
            </a:r>
          </a:p>
          <a:p>
            <a:r>
              <a:rPr lang="en-US" sz="1600" u="sng" dirty="0" smtClean="0"/>
              <a:t>Event-oriented </a:t>
            </a:r>
          </a:p>
          <a:p>
            <a:pPr lvl="1"/>
            <a:r>
              <a:rPr lang="en-US" sz="1500" dirty="0" smtClean="0"/>
              <a:t>Women in Leadership, IEEEXtreme (persistent communities for annual events)</a:t>
            </a:r>
          </a:p>
        </p:txBody>
      </p:sp>
      <p:sp>
        <p:nvSpPr>
          <p:cNvPr id="7" name="AutoShape 2" descr="data:image/jpeg;base64,/9j/4AAQSkZJRgABAQAAAQABAAD/2wCEAAkGBxQTEhQUExQVFRUVFxUVFhYYFBUVFxcXFRQWFxQZGxQYHCggGBsoHBQUITEhJSkrLi4uFx8zODMsNygtLisBCgoKDg0OGxAQGy0mHyQsMi0wLzUsLS0sLCw1LjUtNC8yLDc0LCwsLiw3NTc0LCwsLCwsLCw0LDcsLDQsLCwtLP/AABEIAOEA4QMBIgACEQEDEQH/xAAcAAEAAgIDAQAAAAAAAAAAAAAAAQcFBgIECAP/xABCEAABAgMDCAkCBAQFBQEAAAABAAIDESEEMWEFEiIyQVGx4QYHQnFygaHB8BORFCNSYoKS0fEzU3OiwiRDY6Oyk//EABoBAQACAwEAAAAAAAAAAAAAAAAEBQECAwb/xAAoEQEAAgIBAwMEAgMAAAAAAAAAAQIDEQQFITESE1EiQaHhYcEyQnH/2gAMAwEAAhEDEQA/ALuJJOG0qC+ZkPM+3ej5mg8z/TFQT2W+Z3c0EufWQ8zu5o5+wVPDEqDTRbf8qU1aCrj64nBBLnypeT8+yOdIVqT6qNWpq4+vJLquv+UCCc6Qmb/lAgdITdTDcoAlpO/tzQCek6krhuxOKCWu2mmH9UY6dbhs/qoAzqm7YN+JWpdJ+sKx2Ylpf9aIKfShycZ/vfqs7pzwQbc10+7jyXxtNtYwF0R7YbBe97g0fc0VGZc60rbHm2GW2dh2QxnPljFd/wAQ1aXaY74js6I90R36nuLz93GaD0PbusLJ0On4pjvAHxPtmAhYqP1tWAav1nYiFL/6IVEogvMdb1h/RaBiYbPZ67tm60cnOp9V7D++FEA+4BC8/og9O5O6S2SNSDaIUVx7LYjc7+Scx9llC6Qmb/lAvJpE1nMjdLrZZiPpR3yHYefqM7s185eUkHpYOkJuRrtppgqs6O9brHENtsPMP+ZCDnMntJhmbh5FysnJ1vhWhgiwojIkPYWuBExfOVxwNyDtMcTU0Gz+pRjp12ceS463h48kOlQau078Bgg5B0zS7fv7kz5mQuF59goJnQUAvPsEJ7LfM7uaCS+sh5ndzRz9gqeHeoJlotv4YlNWgqT8mUEufKgqflVOdLElcdXFx9eSNEqm8/JBB9EREHB7jcPM7uag00W3/KlS92wXn0xKjVoKuPricEDVoKuPricE1amrj68k1b6uPryS6rr/AJQIF1XX/KBAJaTv7c0AlpO/tzQCek6krhuxOKABPSdSVw3YnFdDLGVoNnhGNaHiHDbdO9x2ANFXHcAup0q6SQrFB+tGmZ0hQhrRHew3nZ9gfP8A0l6QxrbGMWM7BjBqQ27mjibz9gA2Ppl1k2i1l0ODOBAukD+Y8fveLh+1vmStGAREBF2cnZPix3iHBhviPPZaCT3n9IxNFv2RuqO0PINpisgj9DPzHyxNGt8i5BXCK+rF1XZPhABzIkd298Rw/wBsPNElmofQ7J7AP+jszjsnBY4z73AoPNaL0w/orYZadjspO78PC+w0V0LX1fZOeCX2VjP9Mvhy8mEAlB52RXFlTqehEF0CO+Ebw2IBEb3TEiPVV9l/oVbLIM6LCzof+bDOewDeaBzRi4BBryyGRctR7I/PgRCw0zhe14GxzDRw+CSx6IL56FdYcK25sGLmwY57M9CL4HG4/tNd06rdyZ0FALz7BeTwrb6uesUuzLJa3aRIbCjnbuY8/q2B23bWpC1Sey3zO7mhMtFt/DEoTLRbfwxKatBUn5MoGrQVJ+TKauLj68k1cXH15Jq1NSfkggatTUn5II1u11/DBAJaTr+GAxRo7TvIbuaD6TRJog4PdK6pPz7KNW+rj68lLyBiT6qBSrr/AJQIF1XX/KBAJaTv7c0AlpO/tzQCek6krhuxOKABPSdSVw3YnFY/LmVodmgPtEYyhsEwNrj2QBtJMgBisgBnVN2wb8SqF60+lf4y0/ShunAgEhsrnxLnvx2tGEz2kGvdJukEW2x3RoxqaMYDNsNmxrfc7T9hikQlAJW/9CerWLapRbTnQYJkQ2Uojx3HUbiancL1m+rTq+1LVam6Rk6FBcKMF7YkRpvdtDTdea3WsTLRbf8AKlB0sl5Lg2WGIVnhtYMBf+5zr3HE1Xd1aCrj8mcE1aCrj8mcFrnS7pO2xNDWgPjvEwDc0XZzpbKGQ2yO5a2tFY3LfHjtkt6a+WxOcGAkmu03f2Cx7su2Vsy60Qc7/UZ9hVU1lLKcWO7OjRHPOwE6I7mig8l01Fnl/ELWnS419Vl+WW1Q3jPa9j/C4OA+21fYDtOpK4buaoCDELXBzSWuFxaS0juIqFtmS+n8dgaIrWxmjaTmv83Ch8wtqcqJ/wAuzll6ZeO9J3+FpAZ1TdsHuU1vDx5LHZDy1CtjM+GaNlnMNHA7JjduNxksiTnUGrtO/AYKTExMbhXWrNZ1PlovS3q1s9rzolnDbPFqZgflRHfuYLvE37FUvlfJUWzRTCjsLHjZeCP1Ndc5uIXqMmdBQC8+wWH6UdHINuhfRiNq2rIg1oR3tOO0XHastXmdCsp0kyDFsUd0GMKirXDVe03ObhhsMwsWgubqp6bmM38JHM4zR+U8msRoFWuJve0bdoG8EmytXFx9eS8p2eO5j2vY4tewhzXC9rgZghejehHSNttsrY9PqjQitHZiAVAGwGjhgUGf1ampPyQQCWk6/hgEAlpOv4YBAO06krhu5oAHadSVw3c0bWpoNg9ygE6mgFw9yjTnV7PHkg+k0RSg+bpCpv8AlAoAlpO/tzUuAGkdlygCek6krhuxOKABPSdSVw3YnFAM6pu2D3KAZ1TdsHuVGt4ePJBp/Wl0iNmsbgwyiRyYUOVDKX5j8AG0nvc1UAAtz62cs/iLe9rTNlnH0W7s4Vin+Y5v8C0xAVg9U/RH8TF/ExR+VCdoAij4grM72tocTLcVpOScnvtEaFBh68V4YMJ3k4AAk4Ar01krJ7LNBh2eCJNhtDR7uJ2kmZO8lB2yZaLb/lSmrQVcfkzgmrQVcfkzgmri4+vJA1cXH15Kjcv28x7RFiuM85xAwa2jAPIBXiRIEnWPwALz80UreonLntELbpVY3a3/ABKhEUJcCIiDLdGMqGz2mG8EhhIZEGwscZH7X+SuwmdBQC8+wXnx5oVf8EnNa0XyEzupxU3iT2mFP1SkRNbfO30J7LfM7uaEy0W38MShMtFt/DEpq0FSfkypapa7056LMt1nMK6M2b4T9ztsz+g3HyN4C862mA6G9zHtLXscWuabw5pkR9wvVmri4+vJU/109HMx7LYwUiH6caV2eB+W7zaC0+Fu9BV63Dqt6QfhLa0OMoUeUJ+4OJ/Ld5Op3PK09QQg9Ygdp1JXDdzQCdTQC4e5WC6D5W/F2KBGcZuzc1/+pD0Xk95E/NZzW8PHkga3h48lIOddq8eSa12rx5IHTMhcLz7BB9JIkkQcHNrM7Lv6qAM6pu2D3KlzZmtw2f1XHW8PHkga3h48l18p20Q4USKdSEx73HeGNJIH2XYJzqDV2nfgFqfWrbfp5MtAb2vpw/54jQ4fy5yDz9EiFxLnVc4lzjvLjMn7kriiILM6kck50aNaSJ/TaITNwc+rz5NAH8ZVyatBVx+TOC0/qosYg5NgkDTjF8U/xOk0n+BrFuGri4+vJA1cXH15JdU1J+SCXVNSfkggEtJ1/Dmg62UbYIEJ8eICQxpdISJluE9qou0vDnvcKAucQDeASSJ4yV6ZQsYjQojIlGvY5vhDgRPvVG26xvhRHQ4gk5hkRwIwIqO9Q+Vvt8Ljpfp+r5/p8ERFDWwpRQgEbFeuR7cIsCG+GCM9oIDpTAumZdyo+zWd0R7YcMZz3kNaN5KvTJtlECDDhNqWMa3vzQASVL4m9yquqTGqx93Z1aCpPyZTVxcfXkmri4+vJNWpqT8kFNUxq1NSfkgsV0nyQLVZI8F8pxGEN3NeNKGfJwafJZUCWk6/hgEA7TqSuG7mg8oOaQSCJEUI3EXhQs/0+sQg5RtTAJAxPqDuitEXi8jyWAQWz1F26YtNnJoCyO0b5jMf5DNh/dWvrXavHkqC6orRm5ShtJkIrIsPv0fqS/8AWr9JnQUAvPsEAmdBQC8+wQHst2X4c0J7LfM7uakGWiPneg5yRJIg4ObPu48lxJzqDV2nfgFyeCabNuOCgmdG0AvPsMUAmdG0AvPsFXfXjGlYoLBttDZ9whRTL7yPkrEJ7LfM7uarfrzaBZLOBstA9YMX+iCl0KKHXFB6d6LwRCsVlaLxAggDb/htWUuqak/JBdLIjh+GgO2mFCl5sbIBd0CWk6/hzQAJaTr+HNAO06krhu5oB2nUlcN3NQBnVN2we5QAM6pu2D3K0nrRsWfBhxgP8N+aTKpa+6Z3ZwH8y3bW8PHkurlWxC0wokE0a9pbPHskdxkfJaZK+qsw7cfJ7eSLKIUr62uzuhvdDeJOY4tcMQZL4qqeoid9xEUoy3/qqs0vrxZTOjDad17n12CrFYWri4+vJYXohkz8LZYbHD8x03vG3Ods8hmjyWa1ampPyQVpir6aRDzHKye5mtaDVqak/JBAJaTr+GAQCWk6/hgMUA7TqSuG7muiOAdp1JXDdzQCdTQC4e5QCdTQC4e5Ua3h48kFF9dDAMohwGvAhu7yHxGz+zQtEVg9d0UG3wwNlnZ6xYv9FXyDO9BImblGyH/zNb/PNv8AyXpMnst8zu5rzR0LZO32Qf8AnhH7PB9l6XJlotv4YlAJlotv4YlBJtBUn5Mpq0FSfkyjRm4k+vJB9EREHB8zQU3n+ignst8zu5qXk3DzO7moJlotv+VKATLRbf8AKlaL1zWUHJ07zDjQok++cOf/ALJea3rVoKuPyZwWF6Z5P+tYLTCve+E4txc0ZzfVoQeaUUAqUHpLoHafqZPssRxmfosb5sGYfObSs8B2nUlcN3NV11JZRD7JEguNYEQkDcyLpA/z/VViAZ1TdsHuUADOqbtg9ymt4ePJNbw8eSxeVukVmgzESK1sr2ibnnDNbMgYrEzEd5bVra06rG2UOlQau078BgpJnQUAvPsFouUOsmHqwILzsm8hg8gJngtbyl03tcUZrXCE3dDEjLxkl0+4hcbcikJmPp+a3mNOx1lxIZtYbDlnNhtEQj9UzIHeQ3N+4WpqSfuak+6KBe3qtMr3Fj9ukV34FmOh8WG22QTFkW5xlO4PzT9Mmf7pdywyLFZ1O2b19VZr8vQWrU1J+SCAS0nX8MAqZyT0rtVnkGxM5ooGRBngDcDePIrZbF1k1nGgXbYbv+Lv6qfXk0nz2UWTp2avjusEDtOpK4buaATqaAXD3KwOTOl9kjkfm5h2MiDMM+86JOAKzo0vDx5LvFot4Q747UnVo0a3h48k1vDx5Kda7V48lxiRBI1k1om52wAXrLRQfW5aw/KcUD/tMhQvsz6nGIQtNXdy3b/r2iNG/wAyI948Jcc0eTZDyXSQbP1Z2YvynZgOy57zhmw3kH7yXonVoKk/JlUp1I2MutcaLKf04WaMHRXCR+0N33V16uLj68kDVxcfXkjRKpqT8kE1ampPyQRrdrr+GAQfREmiDg92wXn0xUatBVx+TOCl7pXVJUauLj68kDVxcfXkolKrqk05BTdU1J+SCAS0nX8OaDzH0pyWbNa48CUgyIc3wO0of+1zVi1aXXfkYh8G1htHj6MTAiboRPeM8eTQqtQbZ1YZbFlt8PPMocb8l9aAuI+m49zpDAOJXoJ7gQS4yYKkml15O4LyivQPVv0m/H2UNiEfWggMjDa8XMfLc4CuIcg13pX03iRnOh2dxhwRMZ4o+JjO9rcBXfuWnLYemeQDZYxzB+S8ksOxpvMOe8bMO4rXlV5JtNvqen41ccY49vxIiKVzSBQiIwKURGRQilGEXrPdHelUazENmXwdsMnZtzD2e67isCuUNhcQ1oJJIAAqSTQADes1tNZ3DW9K3rq0bhfFgtrI8Nr4RmxwnO7vbLYRcdy1TrYy8LNYXwmGUSPOC2WxpH5p/lmO9wWX6LZL/CWb6bnaVYkVxOiwkCYBNAAAPUqjunvSP8banPb/AIMOcOCP2g1f3uNe7NGxWtZmYjby2SKxeYrO4a4iLtZKye+0RocCHrRXhgwnee4CZ8ls0XZ1PZN+jYBEI07Q90QDbmN0GeWiXfxLetWpqT8kF8bFZWQIbGNFGNaxo/a0ANA8gvsBLSdfwwCABLSdfwwCNHad5DdzQDtO8hu5o0TqaDYPcoPpNEmiDg8gYk3YqLqmpPyQUuIFTfdyCgCWk6/hzQAJaTr+HNAO06krhu5oB2nUlcN3NQBnVN2we5QYvpNkcW2yxYLqB7TmE9l4qxx7nALzPGhOY5zXgtc0lrmm8OaZOH3BXqzW8PHkqY65ej304wtkMflxiGRJXCKBQ9zmj7tO9BW6yfRvLkSxx2x4RqKObOQew6zT3yodhAOxYxEHpWyWqzZTsgzNKG8aQNHQ3C8Hc8H+tQVWHSTo/EscTNdpMOpEAo4bjudgtV6J9KI9gi/UhGbXUiQidB49nDY4XYiYN6ZDy5ZMpWchkokx+ZCeBnsJ/UODhTcVxy4YvH8pfF5dsE/wp5Qt36RdAHw9KzH6jT/2ydMeE3OHr3rS4sIsJa8Frhe0ggjyNygXpas6lfYs1MsbpP6cFKItHYUIpRgUIsxkTo3aLUR9NkmbYjtFg7j2vKazETM6hre9aRu09mJhsLiGtBJJkABMkm4AC8qz+hXRL6EosUD6xFBQiEDf3vO/ZxyHR/oxBsYLgc6IAc+M6QDRtzRc0eu8rROn/WUHNNnsDiG1ES0ChO8Qj/z+29TcOD097eVNy+f7kejH4+fn9I61+mrXB1hszptBlaIgOsRfCB211j5b1ViIpSsFaXUpkLTiW14o2cGDi4y+o4dwk2f7nblW2TLA+0RocGGJviODW+d5OAEycAV6ZyHkplks8OE3VhtDRvJvcfE4kk4lB3gJaTr+GAQDtO8hu5oB2nbLhu5oBOpoBcPcoAE6mgFw9yjdKvZ2Y49yjW8PHkpBzrtXjyQfSaIpQfN0hpFQB2nUlcN3NS5u07Lv6riBnVN2we5QAM6pu2D3Ka3h48k1vDx5IdKg1dp34DBAJzqDV2nfgMF0st5MZa4ESzvGg9uaT+k3tLf3AgHyXeJnQUAvPsEJ7LfM7uaDy5lnJcSyx4kCKJPhmR3OF7XDAgg+a6SvLrY6Ji0QRHgtnHgNJIAmYkITLm4uFXD+IbVRoKAuxYLdEgvESDEdDe25zTI92IwNCuuiC2+i/W42jbbDIdd9aGJj+KHe3+GfcFvjPwVvh584NobvaQ4swmNJp+y80LnAjOY4OY5zHC5zXFrh3ObULExvyzEzE7hfVs6uYDpuZEiQtwMntH3r6rExOraLe2PDI2ZzXNpvoTJaDYOsPKEIAfiDEA2RWtif7iM4+ZWbZ1v2uQD4NndvkIjZ/wC8rlODHP2Sq87PX/ZnoXVxaDfFhAfxn0zQu9Y+rUE/mWglv7Icp9znE8FrEbritJEhZ4I84h4ELH2zrWt7xJpgwh+yHMjze53BYjj44+zaeoZ5+/4ha2T+h9khVEMPzb3xDnyluB0QcZUXR6R9YtisozGP+s8UzIRDgO9+q31OCo/KeXrTaKR48WIP0l5DP/zEm+ixy61rFfEIt8lrzu07bL0q6bWm2za4/Sg7ILCc0+N18Q99MAtaRFs0ERbT1e9F/wAdaNMf9PCk6Mf1fphjF0q4A4IN86nOjH0oZtsUacUSgg3iGb3S3ukJftA/UVZYHad5DdzXFjAACQAAKDY0bKLkBOpoBcPcoAE6mgFw9yo1vDx5JreHjyTW8PHkga3h48lIdMyFwvPsEJnQUAvPsEB7Ldl+HNB9JIkkQcHNma3DZ7lcdbw8eS5ObO+7jyXE6VBq7TvwGCAdKg1dp34DBSTOgoBefYITOgoBefYIT2W+Z3c0Anst8zu5oaaLb+GJQmWi2/hiU1aCpPyZQNWgqT8mVR/Wt0O/CxPxMIfkxXaYApCiG+guY41G4zG0BXhq4uPryXXt9ihxYT4cZoe2I0tc3eDsG7v80HldFsHTTotEsEf6bpmG+boUT9Tdx/eJgHyO1a+gIiICIiAiIgIiICIuUOGXENaC5ziA0ATJJMgANpmg7WSMmxLTGZBhCb3mQ3Adpx3NAqV6P6L5Ah2KzshMubVzje551nuxPoABsWE6uehjbBB+pFkbREALzeGC8Q2nidp7gtwAnU0AuHuUACdTQC4e5Ua3h48k1vDx5JreHjyQNbw8eSkmdBdtPsEJnQUAvPsEJ7LaSvO7mgE9ltJXndzUgy0R/bvUEy0W38MSpEhQVJ+TKDnJERBweCabNuOCgmdBQC8+wUvmaCg2n2Cgnst8zu5oBPZb5ndzQmWi2/hiUJlotv4YlNWgqT8mUDVoKk/JlNXFx9eSauLj68k1ampPyQQNWpqT8kEAlpOv4YBAJaTr+GAxQDtOpK4buaDFdJcgQ7bAdCj0Bqxw1obhqvGNbtoJG1edcv5Fi2OM6DGEnCoPZe06rm4H0qF6fAnU0AuHuVr/AEy6LQ8owc10mPZMwYsqtcb572GQmMAbwEHm9F28qZNiWeK6DGbmvYai8EbHNPaadhXUQEREBERAREJQFdXVd0F/DgWu1NlGInDYR/hNI1iP8wj7Cl5Kx/Vf0Bzc22WtspSdBhOF20RHg7f0t2XmspWsBOpoBcPcoAE6mgFw9yo1vDx5JreHjyTW8PHkga3h48lJM6CgF59ghM6CgF59ghPZbSV53c0AnstpK87uaEy0W38MShMtFt/DEpq0FSfkygatBUn5Mo0ZuJPryTVxcfXkjRKpqT8kEH0REQcHk3DzO7moJlotv4YlS92wXn0xUatBUn5MoGrQVJ+TKauLj68k1cXH15Jq1NSfkggatTUn5IIBLSdfwwCAS0nX8MAgHadSVw3c0ADtOpK4buaATqaAXD3KATqaAXD3KjW8PHkga3h48k1vDx5Kdbw8eSEzoKAXn2CDWum/RGHlCHm0ZFhg/TiyuP6DK9h27rwvP2VMnRLPFfBjNLIjDIjgQdrTsK9TE9lvmd3Na3016IQbfCDDoxmT+nFAmWzvDv1NO7zCDzmi72WskxbLGdBjsLHt+zhsc13aad/eDIghdFAREQCVa/Vn1e6trtjZASdCguHmIjwfuG+Z3L79XPVzmZtqtrdISdCgOGrufEH6tzdm2tBaQE6mgFw9ygATqaAXD3KjW8PHkmt4ePJNbw8eSBreHjyUkzoKAXn2CEzoLtp9ghPZbSV53c0AnstpK87uaEy0W38MShMtFt/DEpq0FSfkygatBUn5Mpq4uPryTVxcfXkmrU1J+SCBq1NSfkgjWyq6/hgEAlpOv4YBGjtO8hu5oPpNEmiDg90qC8/KqNXFx9eS5OpiSuLWyqan5QIGrU1J+SCAS0nX8MBijW9p1/BGt2u8hu5oAHadSVw3c0AnU0AuHuUDZmZuFw9yhGdfq8eSCNbw8eSnW8PHkjhnU7PHDuRwnQUG0+wQCZ0FALz7BCey3zO7mjv0tpju5qSJCTfmKCCZaLb+GJTVoKk/JlJZokKk/JlAM3En15IMJ0r6MQLbB+nGGnUw4glnsdvB/TvaaHvkVQXSfo3HsMX6cZtDPMiDUiNG0HYd7TUd0ifTDWyqak/JBdHLGRoVqhOh2hge12za07C03h2IQeYYEFz3NYxpc5xAa1omXE3AAXq7Or3q7bZc20WoB0e9rKFsH2dExuGzecz0O6C2ewZz2ziRTMfUfLOa2dGgCjaSmRf9gNnDZmZuFw9ygATqaAXD3KjW8PHkpIzr9Xdv5I4Z1Ozx5II1vDx5KSZ0FALz7BHVoKDafYI7c2mO7mgE9ltJXndzQmWi2/hiVJEqN/tikpCQqT8mUEatBUn5Mpq4uPryQDNG8n15IGyqak/JBA1ampPyQQCWk6/hgEa2VTfwwCNb2neQ3c0ADtO8hu5o0TqaDYPcoGzMzcLh7lSAScOKDnNEmiAiIgFCiIBRSiCAgREAIERAREQEKIgFCiIBRSiCAgREAIiICIiAUKIgFCiII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://parkagad.com/img/blue-pi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parkagad.com/img/blue-pin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://www.clker.com/cliparts/g/R/z/I/u/o/map-pin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785616956"/>
              </p:ext>
            </p:extLst>
          </p:nvPr>
        </p:nvGraphicFramePr>
        <p:xfrm>
          <a:off x="4660605" y="15671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3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581291" y="126941"/>
            <a:ext cx="3476983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Through list selection and targeted invitations, all Pilot participants will </a:t>
            </a:r>
            <a:r>
              <a:rPr lang="en-US" sz="1400" dirty="0" smtClean="0"/>
              <a:t>find other users and communities </a:t>
            </a:r>
            <a:r>
              <a:rPr lang="en-US" sz="1400" dirty="0"/>
              <a:t>relevant to them</a:t>
            </a:r>
          </a:p>
        </p:txBody>
      </p:sp>
      <p:sp>
        <p:nvSpPr>
          <p:cNvPr id="35" name="Title 3"/>
          <p:cNvSpPr>
            <a:spLocks noGrp="1"/>
          </p:cNvSpPr>
          <p:nvPr>
            <p:ph type="title"/>
          </p:nvPr>
        </p:nvSpPr>
        <p:spPr>
          <a:xfrm>
            <a:off x="365760" y="135133"/>
            <a:ext cx="4941469" cy="1076030"/>
          </a:xfrm>
        </p:spPr>
        <p:txBody>
          <a:bodyPr/>
          <a:lstStyle/>
          <a:p>
            <a:r>
              <a:rPr lang="en-US" b="0" dirty="0" smtClean="0"/>
              <a:t>Pilot Invitation Process</a:t>
            </a:r>
            <a:endParaRPr lang="en-US" b="0" dirty="0"/>
          </a:p>
        </p:txBody>
      </p:sp>
      <p:sp>
        <p:nvSpPr>
          <p:cNvPr id="314" name="Rectangle 313"/>
          <p:cNvSpPr/>
          <p:nvPr/>
        </p:nvSpPr>
        <p:spPr>
          <a:xfrm>
            <a:off x="4846042" y="1808606"/>
            <a:ext cx="3996033" cy="48864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TextBox 314"/>
          <p:cNvSpPr txBox="1"/>
          <p:nvPr/>
        </p:nvSpPr>
        <p:spPr>
          <a:xfrm>
            <a:off x="4939428" y="2214709"/>
            <a:ext cx="1731291" cy="553998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Technical-Based </a:t>
            </a:r>
            <a:r>
              <a:rPr lang="en-US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affinity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6603256" y="2214709"/>
            <a:ext cx="1962065" cy="553998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Municipal-Based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affinity</a:t>
            </a:r>
            <a:endParaRPr lang="en-US" sz="1400" b="1" i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4933853" y="4628435"/>
            <a:ext cx="1629362" cy="553998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Persona-Based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affinity</a:t>
            </a:r>
            <a:endParaRPr lang="en-US" sz="1400" b="1" i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4860988" y="1808606"/>
            <a:ext cx="3711480" cy="338554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IEEE Collabratec™ </a:t>
            </a:r>
            <a:r>
              <a:rPr lang="en-US" sz="1200" dirty="0" smtClean="0"/>
              <a:t>(pilot communities)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6809877" y="4639650"/>
            <a:ext cx="1517338" cy="80021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Event-Based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affinity</a:t>
            </a:r>
            <a:endParaRPr lang="en-US" sz="1400" b="1" i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endParaRPr lang="en-US" sz="1600" b="1" i="1" dirty="0" smtClean="0">
              <a:solidFill>
                <a:srgbClr val="7E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6712023" y="2799518"/>
            <a:ext cx="84130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City X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7494503" y="2800992"/>
            <a:ext cx="84130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City Y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7156139" y="3571364"/>
            <a:ext cx="84130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City Z</a:t>
            </a:r>
          </a:p>
        </p:txBody>
      </p:sp>
      <p:grpSp>
        <p:nvGrpSpPr>
          <p:cNvPr id="323" name="Group 322"/>
          <p:cNvGrpSpPr/>
          <p:nvPr/>
        </p:nvGrpSpPr>
        <p:grpSpPr>
          <a:xfrm>
            <a:off x="120176" y="4136396"/>
            <a:ext cx="4626713" cy="2650084"/>
            <a:chOff x="120176" y="4136396"/>
            <a:chExt cx="4626713" cy="2650084"/>
          </a:xfrm>
        </p:grpSpPr>
        <p:graphicFrame>
          <p:nvGraphicFramePr>
            <p:cNvPr id="324" name="Diagram 323"/>
            <p:cNvGraphicFramePr/>
            <p:nvPr>
              <p:extLst>
                <p:ext uri="{D42A27DB-BD31-4B8C-83A1-F6EECF244321}">
                  <p14:modId xmlns:p14="http://schemas.microsoft.com/office/powerpoint/2010/main" val="3757558430"/>
                </p:ext>
              </p:extLst>
            </p:nvPr>
          </p:nvGraphicFramePr>
          <p:xfrm>
            <a:off x="501365" y="4376180"/>
            <a:ext cx="4245524" cy="24103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25" name="TextBox 324"/>
            <p:cNvSpPr txBox="1"/>
            <p:nvPr/>
          </p:nvSpPr>
          <p:spPr>
            <a:xfrm>
              <a:off x="120176" y="4136396"/>
              <a:ext cx="4229100" cy="369332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Authors </a:t>
              </a:r>
              <a:r>
                <a:rPr lang="en-US" sz="1200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(published in fields of Pilot </a:t>
              </a:r>
              <a:r>
                <a:rPr lang="en-US" sz="1200" b="1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technical</a:t>
              </a:r>
              <a:r>
                <a:rPr lang="en-US" sz="1200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 communities)</a:t>
              </a:r>
              <a:endParaRPr lang="en-US" sz="1200" i="1" u="sng" dirty="0" smtClean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6" name="Flowchart: Magnetic Disk 325"/>
            <p:cNvSpPr/>
            <p:nvPr/>
          </p:nvSpPr>
          <p:spPr>
            <a:xfrm>
              <a:off x="2193893" y="5024069"/>
              <a:ext cx="1014449" cy="1578547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7" name="Picture 36" descr="Industry Biomass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930" y="5568034"/>
              <a:ext cx="313892" cy="313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" name="Picture 34" descr="Industry Circuit ic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410" y="5581330"/>
              <a:ext cx="274717" cy="274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9" name="Picture 38" descr="Industry Factory 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032" y="5994254"/>
              <a:ext cx="327906" cy="327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0" name="Picture 40" descr="Industry Biotech ico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410" y="5960947"/>
              <a:ext cx="340864" cy="340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1" name="TextBox 330"/>
          <p:cNvSpPr txBox="1"/>
          <p:nvPr/>
        </p:nvSpPr>
        <p:spPr>
          <a:xfrm>
            <a:off x="5025119" y="5208972"/>
            <a:ext cx="84130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Authors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5830924" y="5569715"/>
            <a:ext cx="8413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All Society Members</a:t>
            </a:r>
          </a:p>
        </p:txBody>
      </p:sp>
      <p:grpSp>
        <p:nvGrpSpPr>
          <p:cNvPr id="333" name="Group 332"/>
          <p:cNvGrpSpPr/>
          <p:nvPr/>
        </p:nvGrpSpPr>
        <p:grpSpPr>
          <a:xfrm>
            <a:off x="83562" y="1364010"/>
            <a:ext cx="9060438" cy="2764243"/>
            <a:chOff x="83562" y="1364010"/>
            <a:chExt cx="9060438" cy="2764243"/>
          </a:xfrm>
        </p:grpSpPr>
        <p:graphicFrame>
          <p:nvGraphicFramePr>
            <p:cNvPr id="334" name="Diagram 333"/>
            <p:cNvGraphicFramePr/>
            <p:nvPr>
              <p:extLst>
                <p:ext uri="{D42A27DB-BD31-4B8C-83A1-F6EECF244321}">
                  <p14:modId xmlns:p14="http://schemas.microsoft.com/office/powerpoint/2010/main" val="1573949017"/>
                </p:ext>
              </p:extLst>
            </p:nvPr>
          </p:nvGraphicFramePr>
          <p:xfrm>
            <a:off x="496087" y="1717953"/>
            <a:ext cx="4245524" cy="24103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sp>
          <p:nvSpPr>
            <p:cNvPr id="335" name="TextBox 334"/>
            <p:cNvSpPr txBox="1"/>
            <p:nvPr/>
          </p:nvSpPr>
          <p:spPr>
            <a:xfrm>
              <a:off x="83562" y="1364010"/>
              <a:ext cx="9060438" cy="369332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Members, Former Members </a:t>
              </a:r>
              <a:r>
                <a:rPr lang="en-US" sz="1200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(In and near Pilot </a:t>
              </a:r>
              <a:r>
                <a:rPr lang="en-US" sz="1200" b="1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municipal</a:t>
              </a:r>
              <a:r>
                <a:rPr lang="en-US" sz="1200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 communities; Demographic/ interest per Pilot </a:t>
              </a:r>
              <a:r>
                <a:rPr lang="en-US" sz="1200" b="1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technical</a:t>
              </a:r>
              <a:r>
                <a:rPr lang="en-US" sz="1200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 or </a:t>
              </a:r>
              <a:r>
                <a:rPr lang="en-US" sz="1200" b="1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event</a:t>
              </a:r>
              <a:r>
                <a:rPr lang="en-US" sz="1200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 communities)</a:t>
              </a:r>
              <a:endParaRPr lang="en-US" sz="1200" i="1" u="sng" dirty="0" smtClean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2132819" y="2244168"/>
              <a:ext cx="1075523" cy="166088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37" name="Picture 34" descr="Industry Circuit ic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726" y="2496737"/>
              <a:ext cx="274717" cy="274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" name="Picture 36" descr="Industry Biomass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51" y="2886706"/>
              <a:ext cx="313892" cy="313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9" name="Picture 38" descr="Industry Factory 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746" y="2496737"/>
              <a:ext cx="327906" cy="327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0" name="TextBox 339"/>
            <p:cNvSpPr txBox="1"/>
            <p:nvPr/>
          </p:nvSpPr>
          <p:spPr>
            <a:xfrm>
              <a:off x="2075308" y="2024344"/>
              <a:ext cx="1217961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Cities X, Y, Z</a:t>
              </a:r>
            </a:p>
          </p:txBody>
        </p:sp>
        <p:pic>
          <p:nvPicPr>
            <p:cNvPr id="341" name="Picture 40" descr="Industry Biotech ico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0358" y="2929409"/>
              <a:ext cx="340864" cy="340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2" name="Picture 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727" y="3294870"/>
              <a:ext cx="619972" cy="610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3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560" y="5530084"/>
            <a:ext cx="480426" cy="47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33" y="6076082"/>
            <a:ext cx="480426" cy="47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" name="Picture 7" descr="http://studentnewstrust.org/wp-content/uploads/2013/05/icon_-29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18" y="2973777"/>
            <a:ext cx="731355" cy="73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Picture 7" descr="http://studentnewstrust.org/wp-content/uploads/2013/05/icon_-29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456" y="2955710"/>
            <a:ext cx="731355" cy="73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7" descr="http://studentnewstrust.org/wp-content/uploads/2013/05/icon_-29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756" y="3723896"/>
            <a:ext cx="731355" cy="73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Picture 9" descr="https://cdn3.iconfinder.com/data/icons/linecons-free-vector-icons-pack/32/calendar-256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14" y="5292999"/>
            <a:ext cx="340864" cy="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9" descr="https://cdn3.iconfinder.com/data/icons/linecons-free-vector-icons-pack/32/calendar-256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13" y="5924055"/>
            <a:ext cx="340864" cy="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" name="TextBox 349"/>
          <p:cNvSpPr txBox="1"/>
          <p:nvPr/>
        </p:nvSpPr>
        <p:spPr>
          <a:xfrm>
            <a:off x="6898616" y="5350905"/>
            <a:ext cx="91391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IEEEXtreme</a:t>
            </a:r>
          </a:p>
        </p:txBody>
      </p:sp>
      <p:sp>
        <p:nvSpPr>
          <p:cNvPr id="351" name="TextBox 350"/>
          <p:cNvSpPr txBox="1"/>
          <p:nvPr/>
        </p:nvSpPr>
        <p:spPr>
          <a:xfrm>
            <a:off x="7156826" y="5845249"/>
            <a:ext cx="9139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Women in Leadership</a:t>
            </a:r>
          </a:p>
        </p:txBody>
      </p:sp>
      <p:grpSp>
        <p:nvGrpSpPr>
          <p:cNvPr id="352" name="Group 351"/>
          <p:cNvGrpSpPr/>
          <p:nvPr/>
        </p:nvGrpSpPr>
        <p:grpSpPr>
          <a:xfrm>
            <a:off x="5095699" y="2824636"/>
            <a:ext cx="509194" cy="429653"/>
            <a:chOff x="5512441" y="3064558"/>
            <a:chExt cx="509194" cy="429653"/>
          </a:xfrm>
        </p:grpSpPr>
        <p:pic>
          <p:nvPicPr>
            <p:cNvPr id="353" name="Picture 34" descr="Industry Circuit ic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441" y="3064558"/>
              <a:ext cx="245397" cy="24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4" name="Picture 36" descr="Industry Biomass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706" y="3064560"/>
              <a:ext cx="242544" cy="242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5" name="Picture 38" descr="Industry Factory 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195" y="3189572"/>
              <a:ext cx="272767" cy="27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6" name="Picture 40" descr="Industry Biotech ico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7697" y="3270273"/>
              <a:ext cx="223938" cy="223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7" name="TextBox 356"/>
          <p:cNvSpPr txBox="1"/>
          <p:nvPr/>
        </p:nvSpPr>
        <p:spPr>
          <a:xfrm>
            <a:off x="5566941" y="2799518"/>
            <a:ext cx="9868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Cloud            Computing</a:t>
            </a:r>
          </a:p>
        </p:txBody>
      </p:sp>
      <p:grpSp>
        <p:nvGrpSpPr>
          <p:cNvPr id="358" name="Group 357"/>
          <p:cNvGrpSpPr/>
          <p:nvPr/>
        </p:nvGrpSpPr>
        <p:grpSpPr>
          <a:xfrm>
            <a:off x="5095696" y="3394059"/>
            <a:ext cx="509194" cy="429653"/>
            <a:chOff x="5512441" y="3064558"/>
            <a:chExt cx="509194" cy="429653"/>
          </a:xfrm>
        </p:grpSpPr>
        <p:pic>
          <p:nvPicPr>
            <p:cNvPr id="359" name="Picture 34" descr="Industry Circuit ic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441" y="3064558"/>
              <a:ext cx="245397" cy="24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0" name="Picture 36" descr="Industry Biomass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706" y="3064560"/>
              <a:ext cx="242544" cy="242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1" name="Picture 38" descr="Industry Factory 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195" y="3189572"/>
              <a:ext cx="272767" cy="27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2" name="Picture 40" descr="Industry Biotech ico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7697" y="3270273"/>
              <a:ext cx="223938" cy="223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3" name="TextBox 362"/>
          <p:cNvSpPr txBox="1"/>
          <p:nvPr/>
        </p:nvSpPr>
        <p:spPr>
          <a:xfrm>
            <a:off x="5566938" y="3368941"/>
            <a:ext cx="9868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Biomedical Engineering</a:t>
            </a:r>
          </a:p>
        </p:txBody>
      </p:sp>
      <p:grpSp>
        <p:nvGrpSpPr>
          <p:cNvPr id="364" name="Group 363"/>
          <p:cNvGrpSpPr/>
          <p:nvPr/>
        </p:nvGrpSpPr>
        <p:grpSpPr>
          <a:xfrm>
            <a:off x="5105142" y="3934834"/>
            <a:ext cx="509194" cy="429653"/>
            <a:chOff x="5512441" y="3064558"/>
            <a:chExt cx="509194" cy="429653"/>
          </a:xfrm>
        </p:grpSpPr>
        <p:pic>
          <p:nvPicPr>
            <p:cNvPr id="365" name="Picture 34" descr="Industry Circuit ic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441" y="3064558"/>
              <a:ext cx="245397" cy="24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6" name="Picture 36" descr="Industry Biomass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706" y="3064560"/>
              <a:ext cx="242544" cy="242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7" name="Picture 38" descr="Industry Factory 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195" y="3189572"/>
              <a:ext cx="272767" cy="27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" name="Picture 40" descr="Industry Biotech ico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7697" y="3270273"/>
              <a:ext cx="223938" cy="223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9" name="TextBox 368"/>
          <p:cNvSpPr txBox="1"/>
          <p:nvPr/>
        </p:nvSpPr>
        <p:spPr>
          <a:xfrm>
            <a:off x="5576384" y="3909716"/>
            <a:ext cx="98683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Big Data</a:t>
            </a:r>
          </a:p>
        </p:txBody>
      </p:sp>
      <p:sp>
        <p:nvSpPr>
          <p:cNvPr id="370" name="Rectangle 369"/>
          <p:cNvSpPr/>
          <p:nvPr/>
        </p:nvSpPr>
        <p:spPr>
          <a:xfrm>
            <a:off x="8565321" y="2040182"/>
            <a:ext cx="285382" cy="4561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Peer-to Peer-Connectivity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578634"/>
            <a:ext cx="4035425" cy="44332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300" b="1" u="sng" dirty="0" smtClean="0"/>
              <a:t>At Pilot - Early Dec 2014</a:t>
            </a:r>
            <a:endParaRPr lang="en-US" sz="2300" b="1" u="sng" dirty="0"/>
          </a:p>
          <a:p>
            <a:r>
              <a:rPr lang="en-US" sz="2800" dirty="0"/>
              <a:t>Sign-in/promotion page</a:t>
            </a:r>
          </a:p>
          <a:p>
            <a:r>
              <a:rPr lang="en-US" sz="2800" dirty="0"/>
              <a:t>Community landing </a:t>
            </a:r>
            <a:r>
              <a:rPr lang="en-US" sz="2800" dirty="0" smtClean="0"/>
              <a:t>page</a:t>
            </a:r>
            <a:endParaRPr lang="en-US" sz="2800" dirty="0"/>
          </a:p>
          <a:p>
            <a:r>
              <a:rPr lang="en-US" sz="2800" dirty="0"/>
              <a:t>Participants module (people)</a:t>
            </a:r>
          </a:p>
          <a:p>
            <a:r>
              <a:rPr lang="en-US" sz="2800" dirty="0"/>
              <a:t>Events </a:t>
            </a:r>
            <a:r>
              <a:rPr lang="en-US" sz="2800" dirty="0" smtClean="0"/>
              <a:t>(reference, details page, recommended)</a:t>
            </a:r>
            <a:endParaRPr lang="en-US" sz="2800" dirty="0"/>
          </a:p>
          <a:p>
            <a:r>
              <a:rPr lang="en-US" sz="2800" dirty="0"/>
              <a:t>Corresponding G+ </a:t>
            </a:r>
            <a:r>
              <a:rPr lang="en-US" sz="2800" dirty="0" smtClean="0"/>
              <a:t>community, and all features contained therein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4"/>
          </p:nvPr>
        </p:nvSpPr>
        <p:spPr>
          <a:xfrm>
            <a:off x="4738863" y="1544128"/>
            <a:ext cx="4035425" cy="4467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u="sng" dirty="0"/>
              <a:t>During Pilot - Jan </a:t>
            </a:r>
            <a:r>
              <a:rPr lang="en-US" sz="1600" b="1" u="sng" dirty="0" smtClean="0"/>
              <a:t>to Mar 2015*</a:t>
            </a:r>
            <a:endParaRPr lang="en-US" sz="1600" b="1" dirty="0" smtClean="0"/>
          </a:p>
          <a:p>
            <a:r>
              <a:rPr lang="en-US" sz="2000" dirty="0"/>
              <a:t>Incorporation of user testing feedback</a:t>
            </a:r>
          </a:p>
          <a:p>
            <a:r>
              <a:rPr lang="en-US" sz="2000" dirty="0" smtClean="0"/>
              <a:t>Q&amp;A</a:t>
            </a:r>
          </a:p>
          <a:p>
            <a:r>
              <a:rPr lang="en-US" sz="2000" dirty="0" smtClean="0"/>
              <a:t>File </a:t>
            </a:r>
            <a:r>
              <a:rPr lang="en-US" sz="2000" dirty="0"/>
              <a:t>posting</a:t>
            </a:r>
          </a:p>
          <a:p>
            <a:r>
              <a:rPr lang="en-US" sz="2000" dirty="0" smtClean="0"/>
              <a:t>Tutorial overlay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600" dirty="0" smtClean="0"/>
              <a:t>*Awaiting release planning dates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135133"/>
            <a:ext cx="8657470" cy="1076030"/>
          </a:xfrm>
        </p:spPr>
        <p:txBody>
          <a:bodyPr/>
          <a:lstStyle/>
          <a:p>
            <a:r>
              <a:rPr lang="en-US" b="0" dirty="0" smtClean="0"/>
              <a:t>Community Features &amp; Timeframe*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347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572F431-939A-E846-AA35-8F81A2153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BC5383-B22C-A746-A4AF-C32103C6B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en-US" dirty="0" smtClean="0"/>
              <a:t>Users / Members</a:t>
            </a:r>
          </a:p>
          <a:p>
            <a:pPr lvl="1"/>
            <a:r>
              <a:rPr lang="en-US" dirty="0" smtClean="0"/>
              <a:t>Contact Center website </a:t>
            </a:r>
          </a:p>
          <a:p>
            <a:pPr lvl="2"/>
            <a:r>
              <a:rPr lang="en-US" dirty="0" smtClean="0"/>
              <a:t>FAQs</a:t>
            </a:r>
          </a:p>
          <a:p>
            <a:pPr lvl="2"/>
            <a:r>
              <a:rPr lang="en-US" dirty="0" smtClean="0"/>
              <a:t>Video tutorials</a:t>
            </a:r>
          </a:p>
          <a:p>
            <a:pPr lvl="2"/>
            <a:r>
              <a:rPr lang="en-US" dirty="0" smtClean="0"/>
              <a:t>Getting started PDFs</a:t>
            </a:r>
          </a:p>
          <a:p>
            <a:pPr lvl="2"/>
            <a:r>
              <a:rPr lang="en-US" dirty="0" smtClean="0"/>
              <a:t>Webinars</a:t>
            </a:r>
          </a:p>
          <a:p>
            <a:pPr lvl="1"/>
            <a:r>
              <a:rPr lang="en-US" dirty="0" smtClean="0"/>
              <a:t>Contact Center staff</a:t>
            </a:r>
          </a:p>
          <a:p>
            <a:pPr lvl="2"/>
            <a:r>
              <a:rPr lang="en-US" dirty="0" smtClean="0"/>
              <a:t>Phone, Email, Online chat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en-US" dirty="0" smtClean="0"/>
              <a:t>Volunteer Moderators</a:t>
            </a:r>
          </a:p>
          <a:p>
            <a:pPr lvl="1"/>
            <a:r>
              <a:rPr lang="en-US" dirty="0" smtClean="0"/>
              <a:t>Community specialists / Staff liaisons </a:t>
            </a:r>
          </a:p>
          <a:p>
            <a:pPr lvl="1"/>
            <a:r>
              <a:rPr lang="en-US" dirty="0" smtClean="0"/>
              <a:t>Moderator training webinars</a:t>
            </a:r>
          </a:p>
          <a:p>
            <a:pPr lvl="1"/>
            <a:r>
              <a:rPr lang="en-US" dirty="0" smtClean="0"/>
              <a:t>Moderator FAQs files</a:t>
            </a:r>
          </a:p>
          <a:p>
            <a:pPr lvl="1"/>
            <a:r>
              <a:rPr lang="en-US" dirty="0" smtClean="0"/>
              <a:t>Best practices tool kit</a:t>
            </a:r>
          </a:p>
          <a:p>
            <a:pPr lvl="1"/>
            <a:r>
              <a:rPr lang="en-US" dirty="0" smtClean="0"/>
              <a:t>Staff contact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761" y="135133"/>
            <a:ext cx="5821284" cy="1076030"/>
          </a:xfrm>
        </p:spPr>
        <p:txBody>
          <a:bodyPr/>
          <a:lstStyle/>
          <a:p>
            <a:r>
              <a:rPr lang="en-US" b="0" dirty="0" smtClean="0"/>
              <a:t>User &amp; Volunteer Support for IEEE Collabratec™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413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7CBC479-5850-5743-8469-A0216DBE937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Board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7CBC479-5850-5743-8469-A0216DBE937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4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7CBC479-5850-5743-8469-A0216DBE937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  <a:br>
              <a:rPr lang="en-US" dirty="0"/>
            </a:br>
            <a:r>
              <a:rPr lang="en-US" sz="3200" b="0" dirty="0"/>
              <a:t>Collaborative Research </a:t>
            </a:r>
            <a:r>
              <a:rPr lang="en-US" sz="3200" b="0" dirty="0" smtClean="0"/>
              <a:t>                      &amp; </a:t>
            </a:r>
            <a:r>
              <a:rPr lang="en-US" sz="3200" b="0" dirty="0"/>
              <a:t>Authoring Tools</a:t>
            </a:r>
          </a:p>
        </p:txBody>
      </p:sp>
    </p:spTree>
    <p:extLst>
      <p:ext uri="{BB962C8B-B14F-4D97-AF65-F5344CB8AC3E}">
        <p14:creationId xmlns:p14="http://schemas.microsoft.com/office/powerpoint/2010/main" val="33889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44500" y="6356350"/>
            <a:ext cx="3587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64161DE-A098-415A-803A-B43E0C8E5818}" type="slidenum">
              <a:rPr lang="en-US" altLang="en-US" sz="1000">
                <a:solidFill>
                  <a:srgbClr val="898989"/>
                </a:solidFill>
              </a:rPr>
              <a:pPr/>
              <a:t>42</a:t>
            </a:fld>
            <a:endParaRPr lang="en-US" altLang="en-US" sz="1000">
              <a:solidFill>
                <a:srgbClr val="89898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3550" y="274638"/>
            <a:ext cx="8326438" cy="7286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/>
              <a:t>Research &amp; Document Mgt</a:t>
            </a:r>
            <a:endParaRPr lang="en-US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71475" y="1443038"/>
            <a:ext cx="8418513" cy="7197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347472" indent="-347472" algn="l" defTabSz="457200" rtl="0" eaLnBrk="1" latinLnBrk="0" hangingPunct="1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182880" algn="l" defTabSz="457200" rtl="0" eaLnBrk="1" latinLnBrk="0" hangingPunct="1">
              <a:spcBef>
                <a:spcPts val="800"/>
              </a:spcBef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ts val="7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&gt; Library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000" dirty="0" smtClean="0">
                <a:solidFill>
                  <a:srgbClr val="006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6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tools for authors and researchers </a:t>
            </a:r>
            <a:r>
              <a:rPr lang="en-US" sz="2000" dirty="0" smtClean="0">
                <a:solidFill>
                  <a:srgbClr val="006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to </a:t>
            </a:r>
            <a:r>
              <a:rPr lang="en-US" sz="2000" dirty="0">
                <a:solidFill>
                  <a:srgbClr val="006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their personal research </a:t>
            </a:r>
            <a:r>
              <a:rPr lang="en-US" sz="2000" dirty="0" smtClean="0">
                <a:solidFill>
                  <a:srgbClr val="006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collections.</a:t>
            </a:r>
            <a:endParaRPr lang="en-US" sz="2000" dirty="0">
              <a:solidFill>
                <a:srgbClr val="0067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89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07317"/>
            <a:ext cx="5358287" cy="402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18052" y="2309694"/>
            <a:ext cx="171665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Key Features</a:t>
            </a:r>
          </a:p>
        </p:txBody>
      </p:sp>
      <p:sp>
        <p:nvSpPr>
          <p:cNvPr id="19" name="Line Callout 1 (Border and Accent Bar) 18"/>
          <p:cNvSpPr/>
          <p:nvPr/>
        </p:nvSpPr>
        <p:spPr>
          <a:xfrm>
            <a:off x="6418053" y="2856648"/>
            <a:ext cx="2372264" cy="905773"/>
          </a:xfrm>
          <a:prstGeom prst="accentBorderCallout1">
            <a:avLst>
              <a:gd name="adj1" fmla="val 16898"/>
              <a:gd name="adj2" fmla="val -8733"/>
              <a:gd name="adj3" fmla="val 17399"/>
              <a:gd name="adj4" fmla="val -1713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Organize 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research and flag items as favorites for further review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Callout 1 (Border and Accent Bar) 19"/>
          <p:cNvSpPr/>
          <p:nvPr/>
        </p:nvSpPr>
        <p:spPr>
          <a:xfrm>
            <a:off x="6418053" y="3966581"/>
            <a:ext cx="2372264" cy="908648"/>
          </a:xfrm>
          <a:prstGeom prst="accentBorderCallout1">
            <a:avLst>
              <a:gd name="adj1" fmla="val 16898"/>
              <a:gd name="adj2" fmla="val -8733"/>
              <a:gd name="adj3" fmla="val 17026"/>
              <a:gd name="adj4" fmla="val -16695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Filtered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contents of library by type, publication year, keywords, or collections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Callout 1 (Border and Accent Bar) 20"/>
          <p:cNvSpPr/>
          <p:nvPr/>
        </p:nvSpPr>
        <p:spPr>
          <a:xfrm>
            <a:off x="6418051" y="5113893"/>
            <a:ext cx="2372265" cy="891396"/>
          </a:xfrm>
          <a:prstGeom prst="accentBorderCallout1">
            <a:avLst>
              <a:gd name="adj1" fmla="val 16898"/>
              <a:gd name="adj2" fmla="val -8733"/>
              <a:gd name="adj3" fmla="val 16530"/>
              <a:gd name="adj4" fmla="val -16041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Search type-ahead           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 suggestions to easily locate research 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Research &amp; Document Mgt (cont’d)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390154"/>
            <a:ext cx="5287243" cy="274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371475" y="1443038"/>
            <a:ext cx="8418513" cy="7197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347472" indent="-347472" algn="l" defTabSz="457200" rtl="0" eaLnBrk="1" latinLnBrk="0" hangingPunct="1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182880" algn="l" defTabSz="457200" rtl="0" eaLnBrk="1" latinLnBrk="0" hangingPunct="1">
              <a:spcBef>
                <a:spcPts val="800"/>
              </a:spcBef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ts val="7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&gt; Importing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000" dirty="0" smtClean="0">
                <a:solidFill>
                  <a:srgbClr val="006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6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and upload content using a variety of </a:t>
            </a:r>
            <a:r>
              <a:rPr lang="en-US" sz="2000" dirty="0" smtClean="0">
                <a:solidFill>
                  <a:srgbClr val="006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methods; Ability to search and claim documents authored.</a:t>
            </a:r>
            <a:endParaRPr lang="en-US" sz="2000" dirty="0">
              <a:solidFill>
                <a:srgbClr val="0067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>
              <a:solidFill>
                <a:srgbClr val="0067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8052" y="2309694"/>
            <a:ext cx="171665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Key Features</a:t>
            </a:r>
          </a:p>
        </p:txBody>
      </p:sp>
      <p:sp>
        <p:nvSpPr>
          <p:cNvPr id="9" name="Line Callout 1 (Border and Accent Bar) 8"/>
          <p:cNvSpPr/>
          <p:nvPr/>
        </p:nvSpPr>
        <p:spPr>
          <a:xfrm>
            <a:off x="6418053" y="2856648"/>
            <a:ext cx="2372264" cy="905773"/>
          </a:xfrm>
          <a:prstGeom prst="accentBorderCallout1">
            <a:avLst>
              <a:gd name="adj1" fmla="val 16898"/>
              <a:gd name="adj2" fmla="val -8733"/>
              <a:gd name="adj3" fmla="val 17399"/>
              <a:gd name="adj4" fmla="val -1713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Import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local files in a variety of formats including PDF and Word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Callout 1 (Border and Accent Bar) 9"/>
          <p:cNvSpPr/>
          <p:nvPr/>
        </p:nvSpPr>
        <p:spPr>
          <a:xfrm>
            <a:off x="6418053" y="3966581"/>
            <a:ext cx="2372264" cy="908648"/>
          </a:xfrm>
          <a:prstGeom prst="accentBorderCallout1">
            <a:avLst>
              <a:gd name="adj1" fmla="val 16898"/>
              <a:gd name="adj2" fmla="val -8733"/>
              <a:gd name="adj3" fmla="val 17026"/>
              <a:gd name="adj4" fmla="val -16695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Synchronize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existing research collections from Mendeley or 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otero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Callout 1 (Border and Accent Bar) 10"/>
          <p:cNvSpPr/>
          <p:nvPr/>
        </p:nvSpPr>
        <p:spPr>
          <a:xfrm>
            <a:off x="6418051" y="5113893"/>
            <a:ext cx="2372265" cy="891396"/>
          </a:xfrm>
          <a:prstGeom prst="accentBorderCallout1">
            <a:avLst>
              <a:gd name="adj1" fmla="val 16898"/>
              <a:gd name="adj2" fmla="val -8733"/>
              <a:gd name="adj3" fmla="val 16530"/>
              <a:gd name="adj4" fmla="val -16041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Search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IEEEXplore, Google Scholar or Microsoft Academic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736" y="4420905"/>
            <a:ext cx="2325632" cy="1957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Research &amp; Document Mgt (cont’d)</a:t>
            </a:r>
            <a:endParaRPr lang="en-US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71475" y="1443288"/>
            <a:ext cx="8418842" cy="7194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457200" rtl="0" eaLnBrk="1" latinLnBrk="0" hangingPunct="1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182880" algn="l" defTabSz="457200" rtl="0" eaLnBrk="1" latinLnBrk="0" hangingPunct="1">
              <a:spcBef>
                <a:spcPts val="800"/>
              </a:spcBef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ts val="7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&gt; Research Groups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in collaborative authoring with peers in private groups on topics of mutual interest.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8052" y="2309694"/>
            <a:ext cx="171665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Key Features</a:t>
            </a:r>
          </a:p>
        </p:txBody>
      </p:sp>
      <p:sp>
        <p:nvSpPr>
          <p:cNvPr id="10" name="Line Callout 1 (Border and Accent Bar) 9"/>
          <p:cNvSpPr/>
          <p:nvPr/>
        </p:nvSpPr>
        <p:spPr>
          <a:xfrm>
            <a:off x="6418053" y="2856648"/>
            <a:ext cx="2372264" cy="905773"/>
          </a:xfrm>
          <a:prstGeom prst="accentBorderCallout1">
            <a:avLst>
              <a:gd name="adj1" fmla="val 16898"/>
              <a:gd name="adj2" fmla="val -8733"/>
              <a:gd name="adj3" fmla="val 17399"/>
              <a:gd name="adj4" fmla="val -1713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Activities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that chronicle group discussions related to the research 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Callout 1 (Border and Accent Bar) 10"/>
          <p:cNvSpPr/>
          <p:nvPr/>
        </p:nvSpPr>
        <p:spPr>
          <a:xfrm>
            <a:off x="6418053" y="3966581"/>
            <a:ext cx="2372264" cy="908648"/>
          </a:xfrm>
          <a:prstGeom prst="accentBorderCallout1">
            <a:avLst>
              <a:gd name="adj1" fmla="val 16898"/>
              <a:gd name="adj2" fmla="val -8733"/>
              <a:gd name="adj3" fmla="val 17026"/>
              <a:gd name="adj4" fmla="val -16695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Documents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related to the group’s research collaboration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Callout 1 (Border and Accent Bar) 11"/>
          <p:cNvSpPr/>
          <p:nvPr/>
        </p:nvSpPr>
        <p:spPr>
          <a:xfrm>
            <a:off x="6418051" y="5113893"/>
            <a:ext cx="2372265" cy="891396"/>
          </a:xfrm>
          <a:prstGeom prst="accentBorderCallout1">
            <a:avLst>
              <a:gd name="adj1" fmla="val 16898"/>
              <a:gd name="adj2" fmla="val -8733"/>
              <a:gd name="adj3" fmla="val 16530"/>
              <a:gd name="adj4" fmla="val -16041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Participants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actively involved in the research group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444825"/>
            <a:ext cx="5382807" cy="266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5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What is IEEE Collabratec™ ?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13139"/>
            <a:ext cx="4215765" cy="461024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IEEE's professional networking / collaboration platform</a:t>
            </a:r>
          </a:p>
          <a:p>
            <a:r>
              <a:rPr lang="en-US" sz="2000" dirty="0"/>
              <a:t>Open network, with exclusive member privileges</a:t>
            </a:r>
          </a:p>
          <a:p>
            <a:r>
              <a:rPr lang="en-US" sz="2000" dirty="0"/>
              <a:t>Facilitates interactive communities and collaborative research</a:t>
            </a:r>
          </a:p>
          <a:p>
            <a:r>
              <a:rPr lang="en-US" sz="2000" b="1" dirty="0"/>
              <a:t>Competitively positions IEEE for the future of </a:t>
            </a:r>
            <a:r>
              <a:rPr lang="en-US" sz="2000" b="1" dirty="0" smtClean="0"/>
              <a:t>professional </a:t>
            </a:r>
            <a:r>
              <a:rPr lang="en-US" sz="2000" b="1" dirty="0"/>
              <a:t>networking, </a:t>
            </a:r>
            <a:r>
              <a:rPr lang="en-US" sz="2000" b="1" dirty="0" smtClean="0"/>
              <a:t>publishing, and </a:t>
            </a:r>
            <a:r>
              <a:rPr lang="en-US" sz="2000" b="1" dirty="0"/>
              <a:t>career development…</a:t>
            </a:r>
            <a:endParaRPr lang="en-US" sz="16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693293" y="5158854"/>
            <a:ext cx="4269852" cy="14739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457200" rtl="0" eaLnBrk="1" latinLnBrk="0" hangingPunct="1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182880" algn="l" defTabSz="457200" rtl="0" eaLnBrk="1" latinLnBrk="0" hangingPunct="1">
              <a:spcBef>
                <a:spcPts val="800"/>
              </a:spcBef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ts val="7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it-IT" sz="1800" b="1" dirty="0" smtClean="0">
                <a:solidFill>
                  <a:schemeClr val="tx2"/>
                </a:solidFill>
              </a:rPr>
              <a:t>Specialized </a:t>
            </a:r>
            <a:r>
              <a:rPr lang="en-US" altLang="it-IT" sz="1800" b="1" dirty="0">
                <a:solidFill>
                  <a:schemeClr val="tx2"/>
                </a:solidFill>
              </a:rPr>
              <a:t>service with a scope and depth of expertise in engineering and technology not found in general social </a:t>
            </a:r>
            <a:r>
              <a:rPr lang="en-US" altLang="it-IT" sz="1800" b="1" dirty="0" smtClean="0">
                <a:solidFill>
                  <a:schemeClr val="tx2"/>
                </a:solidFill>
              </a:rPr>
              <a:t>networks</a:t>
            </a:r>
            <a:endParaRPr lang="en-US" sz="1800" dirty="0" smtClean="0">
              <a:solidFill>
                <a:schemeClr val="tx2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50" y="1665271"/>
            <a:ext cx="3805776" cy="317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5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Motivation: Member and Author Satisfaction</a:t>
            </a:r>
            <a:endParaRPr lang="en-US" b="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45056" y="1414740"/>
            <a:ext cx="8798943" cy="750234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it-IT" sz="2200" b="1" dirty="0" smtClean="0">
                <a:ea typeface="ＭＳ Ｐゴシック" pitchFamily="34" charset="-128"/>
              </a:rPr>
              <a:t>Need to meet member expectations with a 21</a:t>
            </a:r>
            <a:r>
              <a:rPr lang="en-US" altLang="it-IT" sz="2200" b="1" baseline="30000" dirty="0" smtClean="0">
                <a:ea typeface="ＭＳ Ｐゴシック" pitchFamily="34" charset="-128"/>
              </a:rPr>
              <a:t>st-</a:t>
            </a:r>
            <a:r>
              <a:rPr lang="en-US" altLang="it-IT" sz="2200" b="1" dirty="0" smtClean="0">
                <a:ea typeface="ＭＳ Ｐゴシック" pitchFamily="34" charset="-128"/>
              </a:rPr>
              <a:t>century, professional networking experience</a:t>
            </a:r>
            <a:endParaRPr lang="en-US" altLang="it-IT" sz="2000" dirty="0" smtClean="0">
              <a:ea typeface="ＭＳ Ｐゴシック" pitchFamily="34" charset="-128"/>
            </a:endParaRPr>
          </a:p>
          <a:p>
            <a:pPr eaLnBrk="1" hangingPunct="1"/>
            <a:endParaRPr lang="en-US" altLang="it-IT" sz="2000" u="sng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altLang="it-IT" sz="2000" dirty="0" smtClean="0">
              <a:ea typeface="ＭＳ Ｐゴシック" pitchFamily="34" charset="-128"/>
            </a:endParaRPr>
          </a:p>
          <a:p>
            <a:pPr lvl="1" eaLnBrk="1" hangingPunct="1">
              <a:buClr>
                <a:srgbClr val="595959"/>
              </a:buClr>
              <a:buFontTx/>
              <a:buNone/>
            </a:pPr>
            <a:endParaRPr lang="en-US" altLang="it-IT" sz="1800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altLang="it-IT" sz="2000" dirty="0" smtClean="0">
              <a:ea typeface="ＭＳ Ｐゴシック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1" y="2143126"/>
            <a:ext cx="4682490" cy="4456082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25% gap between importance and satisfaction with IEEE opportunities for professional networking</a:t>
            </a:r>
          </a:p>
          <a:p>
            <a:r>
              <a:rPr lang="en-US" sz="2000" b="1" dirty="0" smtClean="0"/>
              <a:t>Need for IEEE to maintain its position as a world-class publisher</a:t>
            </a:r>
          </a:p>
          <a:p>
            <a:pPr lvl="1"/>
            <a:r>
              <a:rPr lang="en-US" sz="1800" dirty="0" smtClean="0"/>
              <a:t>Increasing number of mergers and integrations by publishers with collaborative authoring platforms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280049"/>
              </p:ext>
            </p:extLst>
          </p:nvPr>
        </p:nvGraphicFramePr>
        <p:xfrm>
          <a:off x="5222516" y="2332273"/>
          <a:ext cx="3750558" cy="2572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763"/>
                <a:gridCol w="1092583"/>
                <a:gridCol w="1031212"/>
              </a:tblGrid>
              <a:tr h="7431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2011 IEEE Member Segmentation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 Study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Importance 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Satisfaction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118899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Opportunities for Professional Networking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71%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46%</a:t>
                      </a:r>
                      <a:endParaRPr lang="en-US" sz="2000" dirty="0"/>
                    </a:p>
                  </a:txBody>
                  <a:tcPr anchor="ctr"/>
                </a:tc>
              </a:tr>
              <a:tr h="60275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Gap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</a:rPr>
                        <a:t> in Service</a:t>
                      </a:r>
                      <a:endParaRPr lang="en-US" sz="18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25%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8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Objectives</a:t>
            </a:r>
            <a:endParaRPr lang="en-US" b="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44501" y="1422400"/>
            <a:ext cx="7000095" cy="49252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it-IT" dirty="0"/>
              <a:t>Serving the professional needs of </a:t>
            </a:r>
            <a:r>
              <a:rPr lang="en-US" altLang="it-IT" dirty="0" smtClean="0"/>
              <a:t>IEEE audiences to:</a:t>
            </a:r>
            <a:endParaRPr lang="en-US" altLang="it-IT" dirty="0"/>
          </a:p>
          <a:p>
            <a:r>
              <a:rPr lang="en-US" altLang="it-IT" dirty="0" smtClean="0"/>
              <a:t>strengthen </a:t>
            </a:r>
            <a:r>
              <a:rPr lang="en-US" altLang="it-IT" dirty="0"/>
              <a:t>connections with the global community of technology professionals</a:t>
            </a:r>
          </a:p>
          <a:p>
            <a:r>
              <a:rPr lang="en-US" altLang="it-IT" dirty="0"/>
              <a:t>facilitate professional development and networking</a:t>
            </a:r>
          </a:p>
          <a:p>
            <a:r>
              <a:rPr lang="en-US" altLang="it-IT" dirty="0" smtClean="0"/>
              <a:t>remotely collaborate in a seamless way</a:t>
            </a:r>
          </a:p>
          <a:p>
            <a:r>
              <a:rPr lang="en-US" altLang="it-IT" dirty="0" smtClean="0"/>
              <a:t>access and manage the information they         need in their profession </a:t>
            </a:r>
            <a:r>
              <a:rPr lang="en-US" altLang="it-IT" dirty="0"/>
              <a:t>in </a:t>
            </a:r>
            <a:r>
              <a:rPr lang="en-US" altLang="it-IT" dirty="0" smtClean="0"/>
              <a:t>an </a:t>
            </a:r>
            <a:r>
              <a:rPr lang="en-US" altLang="it-IT" dirty="0"/>
              <a:t>efficient way </a:t>
            </a:r>
            <a:endParaRPr lang="en-US" altLang="it-IT" dirty="0" smtClean="0"/>
          </a:p>
          <a:p>
            <a:r>
              <a:rPr lang="en-US" altLang="it-IT" dirty="0" smtClean="0"/>
              <a:t>accelerate research and publication with improved tools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553" y="2167702"/>
            <a:ext cx="1487608" cy="342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0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Development Progress</a:t>
            </a:r>
            <a:endParaRPr lang="en-US" b="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6711934" cy="43891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June 2013 – MGA, PSPB, TAB agree to start work on a single integrated solution</a:t>
            </a:r>
          </a:p>
          <a:p>
            <a:r>
              <a:rPr lang="en-US" dirty="0" smtClean="0"/>
              <a:t>Summer 2013 – Evaluation conducted of several options for building the service</a:t>
            </a:r>
          </a:p>
          <a:p>
            <a:r>
              <a:rPr lang="en-US" dirty="0" smtClean="0"/>
              <a:t>Oct. 2013 – Decision to go with in-house built solution based on </a:t>
            </a:r>
            <a:r>
              <a:rPr lang="en-US" dirty="0" err="1" smtClean="0"/>
              <a:t>GoogleApps</a:t>
            </a:r>
            <a:r>
              <a:rPr lang="en-US" dirty="0" smtClean="0"/>
              <a:t> and Google+</a:t>
            </a:r>
          </a:p>
          <a:p>
            <a:r>
              <a:rPr lang="en-US" dirty="0" smtClean="0"/>
              <a:t>Nov.  2013 – Board adds to 2014 budget – asks for full business plan by February</a:t>
            </a:r>
          </a:p>
          <a:p>
            <a:r>
              <a:rPr lang="en-US" dirty="0" smtClean="0"/>
              <a:t>Feb. 2014 – Board receives and approves business plan</a:t>
            </a:r>
          </a:p>
          <a:p>
            <a:r>
              <a:rPr lang="en-US" dirty="0" smtClean="0"/>
              <a:t>Aug. 2014 – Demonstration at Sections Congress of development progress (to date)</a:t>
            </a:r>
          </a:p>
          <a:p>
            <a:r>
              <a:rPr lang="en-US" dirty="0" smtClean="0"/>
              <a:t>Dec. 2014 – Launch of Pilot – Review and incorporate pilot user feedback prior to full launch</a:t>
            </a:r>
          </a:p>
          <a:p>
            <a:r>
              <a:rPr lang="en-US" dirty="0" smtClean="0"/>
              <a:t>Late 1Q-2015 – Full Launch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29" y="1569737"/>
            <a:ext cx="1694953" cy="3524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clipartbest.com/download?clipart=yioeend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4" y="5317023"/>
            <a:ext cx="524762" cy="4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572F431-939A-E846-AA35-8F81A2153EAB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Building on Who We Are</a:t>
            </a:r>
            <a:endParaRPr lang="en-US" b="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29698483"/>
              </p:ext>
            </p:extLst>
          </p:nvPr>
        </p:nvGraphicFramePr>
        <p:xfrm>
          <a:off x="327545" y="1314766"/>
          <a:ext cx="7951780" cy="492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48454" y="1594020"/>
            <a:ext cx="1046440" cy="43666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Potential Users of                  IEEE Collabratec™</a:t>
            </a:r>
          </a:p>
        </p:txBody>
      </p:sp>
    </p:spTree>
    <p:extLst>
      <p:ext uri="{BB962C8B-B14F-4D97-AF65-F5344CB8AC3E}">
        <p14:creationId xmlns:p14="http://schemas.microsoft.com/office/powerpoint/2010/main" val="25241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-CRS-0106-IEEE-PowerPoint-Presentation-Template 14Nov FINAL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12-CRS-0106-IEEE-PowerPoint-Presentation-Template 14Nov FINAL.thmx</Template>
  <TotalTime>11315</TotalTime>
  <Words>2279</Words>
  <Application>Microsoft Office PowerPoint</Application>
  <PresentationFormat>On-screen Show (4:3)</PresentationFormat>
  <Paragraphs>511</Paragraphs>
  <Slides>44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12-CRS-0106-IEEE-PowerPoint-Presentation-Template 14Nov FINAL</vt:lpstr>
      <vt:lpstr>IEEE Collabratec™ Direction &amp; Training</vt:lpstr>
      <vt:lpstr>Introductions</vt:lpstr>
      <vt:lpstr>Today’s talk</vt:lpstr>
      <vt:lpstr>IEEE Board Direction</vt:lpstr>
      <vt:lpstr>What is IEEE Collabratec™ ?</vt:lpstr>
      <vt:lpstr>Motivation: Member and Author Satisfaction</vt:lpstr>
      <vt:lpstr>Objectives</vt:lpstr>
      <vt:lpstr>Development Progress</vt:lpstr>
      <vt:lpstr>Building on Who We Are</vt:lpstr>
      <vt:lpstr>Re-Thinking the Engagement Model</vt:lpstr>
      <vt:lpstr>Highlights –           Networking Experience</vt:lpstr>
      <vt:lpstr>Features at a Glance (March 2015)</vt:lpstr>
      <vt:lpstr>PowerPoint Presentation</vt:lpstr>
      <vt:lpstr>Home Page w/ menu extended</vt:lpstr>
      <vt:lpstr>Profile Management </vt:lpstr>
      <vt:lpstr>Profile Management (cont’d)</vt:lpstr>
      <vt:lpstr>Settings</vt:lpstr>
      <vt:lpstr>Settings (cont’d)</vt:lpstr>
      <vt:lpstr>Settings (cont’d)</vt:lpstr>
      <vt:lpstr>Networks &amp; Collaboration</vt:lpstr>
      <vt:lpstr>Networks &amp; Collaboration (cont’d)</vt:lpstr>
      <vt:lpstr>Networks &amp; Collaboration (cont’d)</vt:lpstr>
      <vt:lpstr>Mobile-Accessible at Launch</vt:lpstr>
      <vt:lpstr>Communities</vt:lpstr>
      <vt:lpstr>Communities Strategy</vt:lpstr>
      <vt:lpstr>Strategic Framework</vt:lpstr>
      <vt:lpstr>Leadership</vt:lpstr>
      <vt:lpstr>Sponsored Communities              (functional view)</vt:lpstr>
      <vt:lpstr>Sponsored Communities (user interface)</vt:lpstr>
      <vt:lpstr>Community | Events (within IEEE Collabratec™ proper)</vt:lpstr>
      <vt:lpstr>Community | Q &amp; A (within IEEE Collabratec™ proper)</vt:lpstr>
      <vt:lpstr>Extended Community Experience (within G+ / Google, optionally attached)</vt:lpstr>
      <vt:lpstr>Community Discovery                        &amp; Access</vt:lpstr>
      <vt:lpstr>Users Can Drive Growth</vt:lpstr>
      <vt:lpstr>Onward to Launch</vt:lpstr>
      <vt:lpstr>Pilot Communities</vt:lpstr>
      <vt:lpstr>Pilot Invitation Process</vt:lpstr>
      <vt:lpstr>Community Features &amp; Timeframe*</vt:lpstr>
      <vt:lpstr>User &amp; Volunteer Support for IEEE Collabratec™</vt:lpstr>
      <vt:lpstr>Thank You! Questions?</vt:lpstr>
      <vt:lpstr>Appendix Collaborative Research                       &amp; Authoring Tools</vt:lpstr>
      <vt:lpstr>Research &amp; Document Mgt</vt:lpstr>
      <vt:lpstr>Research &amp; Document Mgt (cont’d)</vt:lpstr>
      <vt:lpstr>Research &amp; Document Mgt (cont’d)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Justine Spack</cp:lastModifiedBy>
  <cp:revision>641</cp:revision>
  <cp:lastPrinted>2014-10-20T19:16:04Z</cp:lastPrinted>
  <dcterms:created xsi:type="dcterms:W3CDTF">2012-11-14T18:53:32Z</dcterms:created>
  <dcterms:modified xsi:type="dcterms:W3CDTF">2015-01-12T17:20:39Z</dcterms:modified>
</cp:coreProperties>
</file>