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51" d="100"/>
          <a:sy n="51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8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7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3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9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3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8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0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2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2478-71FF-4468-8E28-37365DC6B5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FD38-69C3-4141-966F-3F3040B18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6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09789"/>
            <a:ext cx="4762500" cy="45910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5087"/>
            <a:ext cx="7886700" cy="1325563"/>
          </a:xfrm>
        </p:spPr>
        <p:txBody>
          <a:bodyPr/>
          <a:lstStyle/>
          <a:p>
            <a:r>
              <a:rPr lang="en-US" dirty="0" smtClean="0"/>
              <a:t>Audience/Audio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085850"/>
            <a:ext cx="78867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small venues (~20-30 people or less)</a:t>
            </a:r>
            <a:br>
              <a:rPr lang="en-US" dirty="0" smtClean="0"/>
            </a:br>
            <a:r>
              <a:rPr lang="en-US" dirty="0" smtClean="0"/>
              <a:t>House Audio is Not Required BUT may be used if available</a:t>
            </a:r>
          </a:p>
          <a:p>
            <a:r>
              <a:rPr lang="en-US" dirty="0" smtClean="0"/>
              <a:t>Use of the built-in laptop microphone is not recommended</a:t>
            </a:r>
          </a:p>
          <a:p>
            <a:r>
              <a:rPr lang="en-US" dirty="0" smtClean="0"/>
              <a:t>The recommended wireless microphone system supports all presenter styles</a:t>
            </a:r>
          </a:p>
          <a:p>
            <a:pPr lvl="1"/>
            <a:r>
              <a:rPr lang="en-US" dirty="0" smtClean="0"/>
              <a:t>Podium/fixed</a:t>
            </a:r>
          </a:p>
          <a:p>
            <a:pPr lvl="1"/>
            <a:r>
              <a:rPr lang="en-US" dirty="0" smtClean="0"/>
              <a:t>Lavaliere</a:t>
            </a:r>
          </a:p>
          <a:p>
            <a:pPr lvl="1"/>
            <a:r>
              <a:rPr lang="en-US" dirty="0" smtClean="0"/>
              <a:t>Headset</a:t>
            </a:r>
          </a:p>
          <a:p>
            <a:r>
              <a:rPr lang="en-US" dirty="0" smtClean="0"/>
              <a:t>Set up wireless mic’s and receiver in accordance with system manual</a:t>
            </a:r>
          </a:p>
          <a:p>
            <a:r>
              <a:rPr lang="en-US" dirty="0" smtClean="0"/>
              <a:t>Recommend headset mic for presenter and handheld for audience</a:t>
            </a:r>
          </a:p>
        </p:txBody>
      </p:sp>
    </p:spTree>
    <p:extLst>
      <p:ext uri="{BB962C8B-B14F-4D97-AF65-F5344CB8AC3E}">
        <p14:creationId xmlns:p14="http://schemas.microsoft.com/office/powerpoint/2010/main" val="368166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Connection to PC and Mixer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7630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trs-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4" y="1971024"/>
            <a:ext cx="1300835" cy="17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Xlr-connectors.jpg (1280×75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4" y="2123424"/>
            <a:ext cx="2552701" cy="149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balanced v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556" y="1228074"/>
            <a:ext cx="4868863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3999" y="4893733"/>
            <a:ext cx="6581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of balanced cables is only necessary with very long cable runs or when the audio cable is run alongside ac power cables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497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1 - No </a:t>
            </a:r>
            <a:r>
              <a:rPr lang="en-US" dirty="0"/>
              <a:t>house audio (small group) Hookup to Camtasia PC Only</a:t>
            </a:r>
            <a:endParaRPr lang="en-US" dirty="0"/>
          </a:p>
        </p:txBody>
      </p:sp>
      <p:pic>
        <p:nvPicPr>
          <p:cNvPr id="2050" name="Picture 2" descr="Cas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885244"/>
            <a:ext cx="4229100" cy="461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3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2 - Using </a:t>
            </a:r>
            <a:r>
              <a:rPr lang="en-US" dirty="0"/>
              <a:t>House audio With access to mixer</a:t>
            </a:r>
            <a:endParaRPr lang="en-US" dirty="0"/>
          </a:p>
        </p:txBody>
      </p:sp>
      <p:pic>
        <p:nvPicPr>
          <p:cNvPr id="3074" name="Picture 2" descr="Cas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905000"/>
            <a:ext cx="7303644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98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3 - Using </a:t>
            </a:r>
            <a:r>
              <a:rPr lang="en-US" dirty="0"/>
              <a:t>House audio </a:t>
            </a:r>
            <a:r>
              <a:rPr lang="en-US" dirty="0" smtClean="0"/>
              <a:t>WITHOUT </a:t>
            </a:r>
            <a:r>
              <a:rPr lang="en-US" dirty="0"/>
              <a:t>access to mixer</a:t>
            </a:r>
            <a:endParaRPr lang="en-US" dirty="0"/>
          </a:p>
        </p:txBody>
      </p:sp>
      <p:pic>
        <p:nvPicPr>
          <p:cNvPr id="4098" name="Picture 2" descr="Cas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5" y="1690689"/>
            <a:ext cx="4759325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8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icrophone placrement handh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968625"/>
            <a:ext cx="4487863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Microphone and Recording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2528"/>
            <a:ext cx="7886700" cy="4351338"/>
          </a:xfrm>
        </p:spPr>
        <p:txBody>
          <a:bodyPr/>
          <a:lstStyle/>
          <a:p>
            <a:r>
              <a:rPr lang="en-US" sz="3600" dirty="0" smtClean="0"/>
              <a:t>Distance/Position is everything!</a:t>
            </a:r>
          </a:p>
          <a:p>
            <a:r>
              <a:rPr lang="en-US" sz="3600" dirty="0" smtClean="0"/>
              <a:t>Each Microphone has different/unique requirements</a:t>
            </a:r>
          </a:p>
          <a:p>
            <a:pPr marL="0" indent="0">
              <a:buNone/>
            </a:pPr>
            <a:r>
              <a:rPr lang="en-US" sz="4400" dirty="0">
                <a:latin typeface="+mj-lt"/>
              </a:rPr>
              <a:t>Handheld dynamic microphone 4” ~45 degrees out of plane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9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Lavaliere (midline as close to throat as possible)</a:t>
            </a:r>
          </a:p>
        </p:txBody>
      </p:sp>
      <p:pic>
        <p:nvPicPr>
          <p:cNvPr id="6146" name="Picture 2" descr="Lavalier_Place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43113"/>
            <a:ext cx="367188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Lavalier_Placemen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9" y="2043113"/>
            <a:ext cx="2450999" cy="367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73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Headset </a:t>
            </a:r>
            <a:r>
              <a:rPr lang="en-US" dirty="0" smtClean="0"/>
              <a:t>- corner </a:t>
            </a:r>
            <a:r>
              <a:rPr lang="en-US" dirty="0"/>
              <a:t>of mouth, flat/front of transducer facing and parallel to </a:t>
            </a:r>
            <a:r>
              <a:rPr lang="en-US" dirty="0" smtClean="0"/>
              <a:t>face</a:t>
            </a:r>
            <a:endParaRPr lang="en-US" dirty="0"/>
          </a:p>
        </p:txBody>
      </p:sp>
      <p:pic>
        <p:nvPicPr>
          <p:cNvPr id="7170" name="Picture 2" descr="headmics 01 The Correct Position for A Headset Micro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4" y="1852612"/>
            <a:ext cx="3692525" cy="434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7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Make a short test recording</a:t>
            </a:r>
          </a:p>
          <a:p>
            <a:r>
              <a:rPr lang="en-US" sz="4400" dirty="0" smtClean="0"/>
              <a:t>Check level, clarity</a:t>
            </a:r>
          </a:p>
          <a:p>
            <a:r>
              <a:rPr lang="en-US" sz="4400" dirty="0" smtClean="0"/>
              <a:t>5 volume/gain controls</a:t>
            </a:r>
          </a:p>
          <a:p>
            <a:r>
              <a:rPr lang="en-US" sz="4400" dirty="0" smtClean="0"/>
              <a:t>Avoid highest gains due to potential distortion</a:t>
            </a:r>
          </a:p>
          <a:p>
            <a:r>
              <a:rPr lang="en-US" sz="4400" dirty="0" smtClean="0"/>
              <a:t>Troubleshooting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618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146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Audience/Audio Basics</vt:lpstr>
      <vt:lpstr>Connection to PC and Mixer</vt:lpstr>
      <vt:lpstr>CASE 1 - No house audio (small group) Hookup to Camtasia PC Only</vt:lpstr>
      <vt:lpstr>CASE 2 - Using House audio With access to mixer</vt:lpstr>
      <vt:lpstr>CASE 3 - Using House audio WITHOUT access to mixer</vt:lpstr>
      <vt:lpstr>Microphone and Recording Basics</vt:lpstr>
      <vt:lpstr>Lavaliere (midline as close to throat as possible)</vt:lpstr>
      <vt:lpstr>Headset - corner of mouth, flat/front of transducer facing and parallel to face</vt:lpstr>
      <vt:lpstr>Putting it all together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Audience/Audio Basics</dc:title>
  <dc:creator>Ron Dennison</dc:creator>
  <cp:lastModifiedBy>Ron Dennison</cp:lastModifiedBy>
  <cp:revision>11</cp:revision>
  <cp:lastPrinted>2015-01-15T05:58:54Z</cp:lastPrinted>
  <dcterms:created xsi:type="dcterms:W3CDTF">2015-01-15T04:38:28Z</dcterms:created>
  <dcterms:modified xsi:type="dcterms:W3CDTF">2015-01-15T05:59:45Z</dcterms:modified>
</cp:coreProperties>
</file>