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9" r:id="rId3"/>
  </p:sldMasterIdLst>
  <p:notesMasterIdLst>
    <p:notesMasterId r:id="rId17"/>
  </p:notesMasterIdLst>
  <p:sldIdLst>
    <p:sldId id="274" r:id="rId4"/>
    <p:sldId id="258" r:id="rId5"/>
    <p:sldId id="259" r:id="rId6"/>
    <p:sldId id="260" r:id="rId7"/>
    <p:sldId id="261" r:id="rId8"/>
    <p:sldId id="262" r:id="rId9"/>
    <p:sldId id="263" r:id="rId10"/>
    <p:sldId id="264" r:id="rId11"/>
    <p:sldId id="265" r:id="rId12"/>
    <p:sldId id="266" r:id="rId13"/>
    <p:sldId id="267" r:id="rId14"/>
    <p:sldId id="275"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514" y="43"/>
      </p:cViewPr>
      <p:guideLst/>
    </p:cSldViewPr>
  </p:slideViewPr>
  <p:notesTextViewPr>
    <p:cViewPr>
      <p:scale>
        <a:sx n="1" d="1"/>
        <a:sy n="1" d="1"/>
      </p:scale>
      <p:origin x="0" y="0"/>
    </p:cViewPr>
  </p:notesTextViewPr>
  <p:sorterViewPr>
    <p:cViewPr>
      <p:scale>
        <a:sx n="100" d="100"/>
        <a:sy n="100" d="100"/>
      </p:scale>
      <p:origin x="0" y="-39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876A1-BED4-4399-A9FB-9C26C874440A}" type="datetimeFigureOut">
              <a:rPr lang="en-US" smtClean="0"/>
              <a:t>11/16/2014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5A7CC0-7252-420D-B388-2178945ECA68}" type="slidenum">
              <a:rPr lang="en-US" smtClean="0"/>
              <a:t>‹#›</a:t>
            </a:fld>
            <a:endParaRPr lang="en-US"/>
          </a:p>
        </p:txBody>
      </p:sp>
    </p:spTree>
    <p:extLst>
      <p:ext uri="{BB962C8B-B14F-4D97-AF65-F5344CB8AC3E}">
        <p14:creationId xmlns:p14="http://schemas.microsoft.com/office/powerpoint/2010/main" val="170673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FBB49-5112-4C03-8090-3C73C2964293}" type="slidenum">
              <a:rPr lang="en-US" smtClean="0"/>
              <a:t>3</a:t>
            </a:fld>
            <a:endParaRPr lang="en-US" dirty="0"/>
          </a:p>
        </p:txBody>
      </p:sp>
    </p:spTree>
    <p:extLst>
      <p:ext uri="{BB962C8B-B14F-4D97-AF65-F5344CB8AC3E}">
        <p14:creationId xmlns:p14="http://schemas.microsoft.com/office/powerpoint/2010/main" val="2139358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FBB49-5112-4C03-8090-3C73C2964293}" type="slidenum">
              <a:rPr lang="en-US" smtClean="0"/>
              <a:t>9</a:t>
            </a:fld>
            <a:endParaRPr lang="en-US" dirty="0"/>
          </a:p>
        </p:txBody>
      </p:sp>
    </p:spTree>
    <p:extLst>
      <p:ext uri="{BB962C8B-B14F-4D97-AF65-F5344CB8AC3E}">
        <p14:creationId xmlns:p14="http://schemas.microsoft.com/office/powerpoint/2010/main" val="767308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813" y="774700"/>
            <a:ext cx="6797675" cy="3824288"/>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85953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2B36CB-7CF5-4700-8CA3-9F5FE3FD6E4A}"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209850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B36CB-7CF5-4700-8CA3-9F5FE3FD6E4A}"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72194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B36CB-7CF5-4700-8CA3-9F5FE3FD6E4A}"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3128951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
            <a:ext cx="12191996" cy="1340555"/>
          </a:xfrm>
          <a:prstGeom prst="rect">
            <a:avLst/>
          </a:prstGeom>
        </p:spPr>
      </p:pic>
      <p:sp>
        <p:nvSpPr>
          <p:cNvPr id="5" name="Title 1"/>
          <p:cNvSpPr>
            <a:spLocks noGrp="1"/>
          </p:cNvSpPr>
          <p:nvPr>
            <p:ph type="title" hasCustomPrompt="1"/>
          </p:nvPr>
        </p:nvSpPr>
        <p:spPr>
          <a:xfrm>
            <a:off x="489187" y="197555"/>
            <a:ext cx="11175999" cy="1030112"/>
          </a:xfrm>
          <a:prstGeom prst="rect">
            <a:avLst/>
          </a:prstGeom>
        </p:spPr>
        <p:txBody>
          <a:bodyPr anchor="ctr" anchorCtr="0"/>
          <a:lstStyle>
            <a:lvl1pPr algn="l">
              <a:defRPr sz="2400" b="1">
                <a:solidFill>
                  <a:schemeClr val="bg1"/>
                </a:solidFill>
                <a:latin typeface="Verdana"/>
                <a:cs typeface="Verdana"/>
              </a:defRPr>
            </a:lvl1pPr>
          </a:lstStyle>
          <a:p>
            <a:r>
              <a:rPr lang="en-US" dirty="0" smtClean="0"/>
              <a:t>Click to edit header title</a:t>
            </a:r>
            <a:endParaRPr lang="en-US" dirty="0"/>
          </a:p>
        </p:txBody>
      </p:sp>
      <p:sp>
        <p:nvSpPr>
          <p:cNvPr id="3" name="Slide Number Placeholder 2"/>
          <p:cNvSpPr>
            <a:spLocks noGrp="1"/>
          </p:cNvSpPr>
          <p:nvPr>
            <p:ph type="sldNum" sz="quarter" idx="13"/>
          </p:nvPr>
        </p:nvSpPr>
        <p:spPr/>
        <p:txBody>
          <a:bodyPr/>
          <a:lstStyle/>
          <a:p>
            <a:fld id="{60BC5383-B22C-A746-A4AF-C32103C6BFA6}" type="slidenum">
              <a:rPr lang="en-US" smtClean="0"/>
              <a:pPr/>
              <a:t>‹#›</a:t>
            </a:fld>
            <a:endParaRPr lang="en-US" dirty="0"/>
          </a:p>
        </p:txBody>
      </p:sp>
      <p:sp>
        <p:nvSpPr>
          <p:cNvPr id="7" name="Content Placeholder 3"/>
          <p:cNvSpPr>
            <a:spLocks noGrp="1"/>
          </p:cNvSpPr>
          <p:nvPr>
            <p:ph sz="half" idx="11" hasCustomPrompt="1"/>
          </p:nvPr>
        </p:nvSpPr>
        <p:spPr>
          <a:xfrm>
            <a:off x="489187" y="1644955"/>
            <a:ext cx="11175999" cy="4366381"/>
          </a:xfrm>
          <a:prstGeom prst="rect">
            <a:avLst/>
          </a:prstGeom>
          <a:ln>
            <a:noFill/>
          </a:ln>
        </p:spPr>
        <p:txBody>
          <a:bodyPr/>
          <a:lstStyle>
            <a:lvl1pPr marL="257175" indent="-257175">
              <a:spcBef>
                <a:spcPts val="1350"/>
              </a:spcBef>
              <a:buSzPct val="135000"/>
              <a:buFontTx/>
              <a:buBlip>
                <a:blip r:embed="rId3"/>
              </a:buBlip>
              <a:defRPr sz="1650" b="0" baseline="0">
                <a:solidFill>
                  <a:srgbClr val="000000"/>
                </a:solidFill>
                <a:latin typeface="Verdana"/>
                <a:cs typeface="Verdana"/>
              </a:defRPr>
            </a:lvl1pPr>
            <a:lvl2pPr marL="445770" indent="-137160">
              <a:spcBef>
                <a:spcPts val="750"/>
              </a:spcBef>
              <a:buClr>
                <a:schemeClr val="tx1">
                  <a:lumMod val="50000"/>
                  <a:lumOff val="50000"/>
                </a:schemeClr>
              </a:buClr>
              <a:buFont typeface="Lucida Grande"/>
              <a:buChar char="–"/>
              <a:defRPr sz="1350" baseline="0"/>
            </a:lvl2pPr>
            <a:lvl3pPr marL="617220" indent="-137160">
              <a:spcBef>
                <a:spcPts val="600"/>
              </a:spcBef>
              <a:buClr>
                <a:schemeClr val="tx1">
                  <a:lumMod val="50000"/>
                  <a:lumOff val="50000"/>
                </a:schemeClr>
              </a:buClr>
              <a:buFont typeface="Lucida Grande"/>
              <a:buChar char="–"/>
              <a:defRPr sz="1350" baseline="0"/>
            </a:lvl3pPr>
            <a:lvl4pPr marL="788670" indent="-137160">
              <a:spcBef>
                <a:spcPts val="600"/>
              </a:spcBef>
              <a:buClr>
                <a:schemeClr val="tx1">
                  <a:lumMod val="50000"/>
                  <a:lumOff val="50000"/>
                </a:schemeClr>
              </a:buClr>
              <a:defRPr sz="1125" baseline="0"/>
            </a:lvl4pPr>
            <a:lvl5pPr marL="925830" indent="-137160">
              <a:spcBef>
                <a:spcPts val="600"/>
              </a:spcBef>
              <a:buClr>
                <a:schemeClr val="tx1">
                  <a:lumMod val="50000"/>
                  <a:lumOff val="50000"/>
                </a:schemeClr>
              </a:buClr>
              <a:buFont typeface="Wingdings" charset="2"/>
              <a:buChar char="§"/>
              <a:defRPr sz="1050" baseline="0"/>
            </a:lvl5pPr>
            <a:lvl6pPr>
              <a:defRPr sz="1200"/>
            </a:lvl6pPr>
            <a:lvl7pPr>
              <a:defRPr sz="1200"/>
            </a:lvl7pPr>
            <a:lvl8pPr>
              <a:defRPr sz="1200"/>
            </a:lvl8pPr>
            <a:lvl9pPr>
              <a:defRPr sz="1200"/>
            </a:lvl9pPr>
          </a:lstStyle>
          <a:p>
            <a:pPr lvl="0"/>
            <a:r>
              <a:rPr lang="en-US" dirty="0" smtClean="0"/>
              <a:t>Click to Edit Content</a:t>
            </a:r>
          </a:p>
          <a:p>
            <a:pPr lvl="1"/>
            <a:r>
              <a:rPr lang="en-US" sz="1350"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0"/>
            <a:endParaRPr lang="en-US" dirty="0" smtClean="0"/>
          </a:p>
        </p:txBody>
      </p:sp>
    </p:spTree>
    <p:extLst>
      <p:ext uri="{BB962C8B-B14F-4D97-AF65-F5344CB8AC3E}">
        <p14:creationId xmlns:p14="http://schemas.microsoft.com/office/powerpoint/2010/main" val="27541581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EEE_TAG_BLUE.png"/>
          <p:cNvPicPr>
            <a:picLocks noChangeAspect="1"/>
          </p:cNvPicPr>
          <p:nvPr/>
        </p:nvPicPr>
        <p:blipFill>
          <a:blip r:embed="rId3"/>
          <a:srcRect/>
          <a:stretch>
            <a:fillRect/>
          </a:stretch>
        </p:blipFill>
        <p:spPr bwMode="auto">
          <a:xfrm>
            <a:off x="10363200" y="5823857"/>
            <a:ext cx="1524000" cy="837293"/>
          </a:xfrm>
          <a:prstGeom prst="rect">
            <a:avLst/>
          </a:prstGeom>
          <a:noFill/>
          <a:ln w="9525">
            <a:noFill/>
            <a:miter lim="800000"/>
            <a:headEnd/>
            <a:tailEnd/>
          </a:ln>
        </p:spPr>
      </p:pic>
      <p:sp>
        <p:nvSpPr>
          <p:cNvPr id="3074" name="Rectangle 2"/>
          <p:cNvSpPr>
            <a:spLocks noGrp="1" noChangeArrowheads="1"/>
          </p:cNvSpPr>
          <p:nvPr>
            <p:ph type="ctrTitle"/>
          </p:nvPr>
        </p:nvSpPr>
        <p:spPr>
          <a:xfrm>
            <a:off x="1727200" y="822325"/>
            <a:ext cx="9550400" cy="1143000"/>
          </a:xfrm>
        </p:spPr>
        <p:txBody>
          <a:bodyPr/>
          <a:lstStyle>
            <a:lvl1pPr>
              <a:lnSpc>
                <a:spcPct val="90000"/>
              </a:lnSpc>
              <a:defRPr sz="4400">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695452" y="3962400"/>
            <a:ext cx="5226049" cy="1752600"/>
          </a:xfrm>
        </p:spPr>
        <p:txBody>
          <a:bodyPr/>
          <a:lstStyle>
            <a:lvl1pPr marL="0" indent="0">
              <a:lnSpc>
                <a:spcPct val="90000"/>
              </a:lnSpc>
              <a:buFont typeface="Wingdings" pitchFamily="28" charset="2"/>
              <a:buNone/>
              <a:defRPr sz="2200" b="1">
                <a:solidFill>
                  <a:schemeClr val="tx2"/>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727451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81D8A8F5-65D6-4EEF-BA73-A9DF67802C77}" type="slidenum">
              <a:rPr lang="en-US"/>
              <a:pPr>
                <a:defRPr/>
              </a:pPr>
              <a:t>‹#›</a:t>
            </a:fld>
            <a:endParaRPr lang="en-US" dirty="0"/>
          </a:p>
        </p:txBody>
      </p:sp>
    </p:spTree>
    <p:extLst>
      <p:ext uri="{BB962C8B-B14F-4D97-AF65-F5344CB8AC3E}">
        <p14:creationId xmlns:p14="http://schemas.microsoft.com/office/powerpoint/2010/main" val="2208310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914400" y="1981200"/>
            <a:ext cx="10363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102B7387-B96E-4032-A81A-4F7F56EC9DDE}" type="slidenum">
              <a:rPr lang="en-US"/>
              <a:pPr>
                <a:defRPr/>
              </a:pPr>
              <a:t>‹#›</a:t>
            </a:fld>
            <a:endParaRPr lang="en-US" dirty="0"/>
          </a:p>
        </p:txBody>
      </p:sp>
    </p:spTree>
    <p:extLst>
      <p:ext uri="{BB962C8B-B14F-4D97-AF65-F5344CB8AC3E}">
        <p14:creationId xmlns:p14="http://schemas.microsoft.com/office/powerpoint/2010/main" val="3791180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37D574E2-B050-4131-A675-F87C3A4FB5DC}" type="datetime1">
              <a:rPr lang="en-US"/>
              <a:pPr>
                <a:defRPr/>
              </a:pPr>
              <a:t>11/16/2014</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AF84439E-74C8-4047-AC39-BC386AAF2B45}" type="slidenum">
              <a:rPr lang="en-US"/>
              <a:pPr>
                <a:defRPr/>
              </a:pPr>
              <a:t>‹#›</a:t>
            </a:fld>
            <a:endParaRPr lang="en-US" dirty="0"/>
          </a:p>
        </p:txBody>
      </p:sp>
    </p:spTree>
    <p:extLst>
      <p:ext uri="{BB962C8B-B14F-4D97-AF65-F5344CB8AC3E}">
        <p14:creationId xmlns:p14="http://schemas.microsoft.com/office/powerpoint/2010/main" val="4044459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BD25B2F-1B2C-42DD-960A-34DAB959BC20}" type="datetime1">
              <a:rPr lang="en-US"/>
              <a:pPr>
                <a:defRPr/>
              </a:pPr>
              <a:t>11/16/2014</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22F3DC7E-EF34-463B-B952-308F994BA0BA}" type="slidenum">
              <a:rPr lang="en-US"/>
              <a:pPr>
                <a:defRPr/>
              </a:pPr>
              <a:t>‹#›</a:t>
            </a:fld>
            <a:endParaRPr lang="en-US" dirty="0"/>
          </a:p>
        </p:txBody>
      </p:sp>
    </p:spTree>
    <p:extLst>
      <p:ext uri="{BB962C8B-B14F-4D97-AF65-F5344CB8AC3E}">
        <p14:creationId xmlns:p14="http://schemas.microsoft.com/office/powerpoint/2010/main" val="1172084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72D57E0-11DE-40B6-A76F-176429385EE0}" type="datetime1">
              <a:rPr lang="en-US"/>
              <a:pPr>
                <a:defRPr/>
              </a:pPr>
              <a:t>11/16/2014</a:t>
            </a:fld>
            <a:endParaRPr lang="en-US" dirty="0"/>
          </a:p>
        </p:txBody>
      </p:sp>
      <p:sp>
        <p:nvSpPr>
          <p:cNvPr id="8" name="Slide Number Placeholder 10"/>
          <p:cNvSpPr>
            <a:spLocks noGrp="1"/>
          </p:cNvSpPr>
          <p:nvPr>
            <p:ph type="sldNum" sz="quarter" idx="11"/>
          </p:nvPr>
        </p:nvSpPr>
        <p:spPr/>
        <p:txBody>
          <a:bodyPr/>
          <a:lstStyle>
            <a:lvl1pPr>
              <a:defRPr/>
            </a:lvl1pPr>
          </a:lstStyle>
          <a:p>
            <a:pPr>
              <a:defRPr/>
            </a:pPr>
            <a:fld id="{F57DC5BF-555B-4091-8A02-DD9ED1D15A58}" type="slidenum">
              <a:rPr lang="en-US"/>
              <a:pPr>
                <a:defRPr/>
              </a:pPr>
              <a:t>‹#›</a:t>
            </a:fld>
            <a:endParaRPr lang="en-US" dirty="0"/>
          </a:p>
        </p:txBody>
      </p:sp>
    </p:spTree>
    <p:extLst>
      <p:ext uri="{BB962C8B-B14F-4D97-AF65-F5344CB8AC3E}">
        <p14:creationId xmlns:p14="http://schemas.microsoft.com/office/powerpoint/2010/main" val="4287289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C2D4FB3-D422-41A5-A614-C33B8C79707E}" type="datetime1">
              <a:rPr lang="en-US"/>
              <a:pPr>
                <a:defRPr/>
              </a:pPr>
              <a:t>11/16/2014</a:t>
            </a:fld>
            <a:endParaRPr lang="en-US" dirty="0"/>
          </a:p>
        </p:txBody>
      </p:sp>
      <p:sp>
        <p:nvSpPr>
          <p:cNvPr id="4" name="Slide Number Placeholder 10"/>
          <p:cNvSpPr>
            <a:spLocks noGrp="1"/>
          </p:cNvSpPr>
          <p:nvPr>
            <p:ph type="sldNum" sz="quarter" idx="11"/>
          </p:nvPr>
        </p:nvSpPr>
        <p:spPr/>
        <p:txBody>
          <a:bodyPr/>
          <a:lstStyle>
            <a:lvl1pPr>
              <a:defRPr/>
            </a:lvl1pPr>
          </a:lstStyle>
          <a:p>
            <a:pPr>
              <a:defRPr/>
            </a:pPr>
            <a:fld id="{BB1E3C87-ACDC-44C8-872D-E915D5A1D7B5}" type="slidenum">
              <a:rPr lang="en-US"/>
              <a:pPr>
                <a:defRPr/>
              </a:pPr>
              <a:t>‹#›</a:t>
            </a:fld>
            <a:endParaRPr lang="en-US" dirty="0"/>
          </a:p>
        </p:txBody>
      </p:sp>
    </p:spTree>
    <p:extLst>
      <p:ext uri="{BB962C8B-B14F-4D97-AF65-F5344CB8AC3E}">
        <p14:creationId xmlns:p14="http://schemas.microsoft.com/office/powerpoint/2010/main" val="256797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B36CB-7CF5-4700-8CA3-9F5FE3FD6E4A}"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995366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Slide Number Placeholder 10"/>
          <p:cNvSpPr>
            <a:spLocks noGrp="1"/>
          </p:cNvSpPr>
          <p:nvPr>
            <p:ph type="sldNum" sz="quarter" idx="11"/>
          </p:nvPr>
        </p:nvSpPr>
        <p:spPr/>
        <p:txBody>
          <a:bodyPr/>
          <a:lstStyle>
            <a:lvl1pPr>
              <a:defRPr/>
            </a:lvl1pPr>
          </a:lstStyle>
          <a:p>
            <a:pPr>
              <a:defRPr/>
            </a:pPr>
            <a:fld id="{28A2BA72-B85F-4D12-8953-EDB174DB11EC}" type="slidenum">
              <a:rPr lang="en-US"/>
              <a:pPr>
                <a:defRPr/>
              </a:pPr>
              <a:t>‹#›</a:t>
            </a:fld>
            <a:endParaRPr lang="en-US" dirty="0"/>
          </a:p>
        </p:txBody>
      </p:sp>
    </p:spTree>
    <p:extLst>
      <p:ext uri="{BB962C8B-B14F-4D97-AF65-F5344CB8AC3E}">
        <p14:creationId xmlns:p14="http://schemas.microsoft.com/office/powerpoint/2010/main" val="3416390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A8C5778E-D64D-4343-BF40-E575A49B9104}" type="datetime1">
              <a:rPr lang="en-US"/>
              <a:pPr>
                <a:defRPr/>
              </a:pPr>
              <a:t>11/16/2014</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CBE8B4F9-98BB-412A-AF40-BF9AAC78C6BE}" type="slidenum">
              <a:rPr lang="en-US"/>
              <a:pPr>
                <a:defRPr/>
              </a:pPr>
              <a:t>‹#›</a:t>
            </a:fld>
            <a:endParaRPr lang="en-US" dirty="0"/>
          </a:p>
        </p:txBody>
      </p:sp>
    </p:spTree>
    <p:extLst>
      <p:ext uri="{BB962C8B-B14F-4D97-AF65-F5344CB8AC3E}">
        <p14:creationId xmlns:p14="http://schemas.microsoft.com/office/powerpoint/2010/main" val="1711105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D30C8C45-4D6F-405C-A31B-6830036CAA58}" type="datetime1">
              <a:rPr lang="en-US"/>
              <a:pPr>
                <a:defRPr/>
              </a:pPr>
              <a:t>11/16/2014</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0C293DD2-8DC7-4EEE-9005-8E631EAEA882}" type="slidenum">
              <a:rPr lang="en-US"/>
              <a:pPr>
                <a:defRPr/>
              </a:pPr>
              <a:t>‹#›</a:t>
            </a:fld>
            <a:endParaRPr lang="en-US" dirty="0"/>
          </a:p>
        </p:txBody>
      </p:sp>
    </p:spTree>
    <p:extLst>
      <p:ext uri="{BB962C8B-B14F-4D97-AF65-F5344CB8AC3E}">
        <p14:creationId xmlns:p14="http://schemas.microsoft.com/office/powerpoint/2010/main" val="3916303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F0CFA556-B92B-41CC-8A9E-385265A3D025}" type="datetime1">
              <a:rPr lang="en-US"/>
              <a:pPr>
                <a:defRPr/>
              </a:pPr>
              <a:t>11/16/2014</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B4744896-BD28-4865-95CA-9FD1EDD92DEB}" type="slidenum">
              <a:rPr lang="en-US"/>
              <a:pPr>
                <a:defRPr/>
              </a:pPr>
              <a:t>‹#›</a:t>
            </a:fld>
            <a:endParaRPr lang="en-US" dirty="0"/>
          </a:p>
        </p:txBody>
      </p:sp>
    </p:spTree>
    <p:extLst>
      <p:ext uri="{BB962C8B-B14F-4D97-AF65-F5344CB8AC3E}">
        <p14:creationId xmlns:p14="http://schemas.microsoft.com/office/powerpoint/2010/main" val="3671724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33B718-B0F2-4FF9-A81D-F4BE861CE3C4}" type="datetime1">
              <a:rPr lang="en-US"/>
              <a:pPr>
                <a:defRPr/>
              </a:pPr>
              <a:t>11/16/2014</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A463294C-DFF3-4BC5-9B15-F08A6EC9B403}" type="slidenum">
              <a:rPr lang="en-US"/>
              <a:pPr>
                <a:defRPr/>
              </a:pPr>
              <a:t>‹#›</a:t>
            </a:fld>
            <a:endParaRPr lang="en-US" dirty="0"/>
          </a:p>
        </p:txBody>
      </p:sp>
    </p:spTree>
    <p:extLst>
      <p:ext uri="{BB962C8B-B14F-4D97-AF65-F5344CB8AC3E}">
        <p14:creationId xmlns:p14="http://schemas.microsoft.com/office/powerpoint/2010/main" val="12125424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01700" y="2000250"/>
            <a:ext cx="513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235700" y="200025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235700" y="413385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02598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889000" y="590550"/>
            <a:ext cx="10464800" cy="1143000"/>
          </a:xfrm>
        </p:spPr>
        <p:txBody>
          <a:bodyPr/>
          <a:lstStyle/>
          <a:p>
            <a:r>
              <a:rPr lang="en-US" smtClean="0"/>
              <a:t>Click to edit Master title style</a:t>
            </a:r>
            <a:endParaRPr lang="en-US" dirty="0"/>
          </a:p>
        </p:txBody>
      </p:sp>
      <p:sp>
        <p:nvSpPr>
          <p:cNvPr id="3" name="Content Placeholder 2"/>
          <p:cNvSpPr>
            <a:spLocks noGrp="1"/>
          </p:cNvSpPr>
          <p:nvPr>
            <p:ph sz="quarter" idx="1"/>
          </p:nvPr>
        </p:nvSpPr>
        <p:spPr>
          <a:xfrm>
            <a:off x="812800" y="19812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6146800" y="19812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812800" y="41148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46800" y="41148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74398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90550"/>
            <a:ext cx="104648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27100" y="1981200"/>
            <a:ext cx="513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6261100" y="19812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261100" y="41148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49738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2800" y="1981200"/>
            <a:ext cx="513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46800" y="1981200"/>
            <a:ext cx="513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12086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
            <a:ext cx="12191996" cy="1340555"/>
          </a:xfrm>
          <a:prstGeom prst="rect">
            <a:avLst/>
          </a:prstGeom>
        </p:spPr>
      </p:pic>
      <p:sp>
        <p:nvSpPr>
          <p:cNvPr id="5" name="Title 1"/>
          <p:cNvSpPr>
            <a:spLocks noGrp="1"/>
          </p:cNvSpPr>
          <p:nvPr>
            <p:ph type="title" hasCustomPrompt="1"/>
          </p:nvPr>
        </p:nvSpPr>
        <p:spPr>
          <a:xfrm>
            <a:off x="489187" y="197555"/>
            <a:ext cx="11175999" cy="1030112"/>
          </a:xfrm>
          <a:prstGeom prst="rect">
            <a:avLst/>
          </a:prstGeom>
        </p:spPr>
        <p:txBody>
          <a:bodyPr anchor="ctr" anchorCtr="0"/>
          <a:lstStyle>
            <a:lvl1pPr algn="l">
              <a:defRPr sz="2400" b="1">
                <a:solidFill>
                  <a:schemeClr val="bg1"/>
                </a:solidFill>
                <a:latin typeface="Verdana"/>
                <a:cs typeface="Verdana"/>
              </a:defRPr>
            </a:lvl1pPr>
          </a:lstStyle>
          <a:p>
            <a:r>
              <a:rPr lang="en-US" dirty="0" smtClean="0"/>
              <a:t>Click to edit header title</a:t>
            </a:r>
            <a:endParaRPr lang="en-US" dirty="0"/>
          </a:p>
        </p:txBody>
      </p:sp>
      <p:sp>
        <p:nvSpPr>
          <p:cNvPr id="3" name="Slide Number Placeholder 2"/>
          <p:cNvSpPr>
            <a:spLocks noGrp="1"/>
          </p:cNvSpPr>
          <p:nvPr>
            <p:ph type="sldNum" sz="quarter" idx="13"/>
          </p:nvPr>
        </p:nvSpPr>
        <p:spPr/>
        <p:txBody>
          <a:bodyPr/>
          <a:lstStyle/>
          <a:p>
            <a:fld id="{60BC5383-B22C-A746-A4AF-C32103C6BFA6}" type="slidenum">
              <a:rPr lang="en-US" smtClean="0"/>
              <a:pPr/>
              <a:t>‹#›</a:t>
            </a:fld>
            <a:endParaRPr lang="en-US" dirty="0"/>
          </a:p>
        </p:txBody>
      </p:sp>
      <p:sp>
        <p:nvSpPr>
          <p:cNvPr id="7" name="Content Placeholder 3"/>
          <p:cNvSpPr>
            <a:spLocks noGrp="1"/>
          </p:cNvSpPr>
          <p:nvPr>
            <p:ph sz="half" idx="11" hasCustomPrompt="1"/>
          </p:nvPr>
        </p:nvSpPr>
        <p:spPr>
          <a:xfrm>
            <a:off x="489187" y="1644955"/>
            <a:ext cx="11175999" cy="4366381"/>
          </a:xfrm>
          <a:prstGeom prst="rect">
            <a:avLst/>
          </a:prstGeom>
          <a:ln>
            <a:noFill/>
          </a:ln>
        </p:spPr>
        <p:txBody>
          <a:bodyPr/>
          <a:lstStyle>
            <a:lvl1pPr marL="257175" indent="-257175">
              <a:spcBef>
                <a:spcPts val="1350"/>
              </a:spcBef>
              <a:buSzPct val="135000"/>
              <a:buFontTx/>
              <a:buBlip>
                <a:blip r:embed="rId3"/>
              </a:buBlip>
              <a:defRPr sz="1650" b="0" baseline="0">
                <a:solidFill>
                  <a:srgbClr val="000000"/>
                </a:solidFill>
                <a:latin typeface="Verdana"/>
                <a:cs typeface="Verdana"/>
              </a:defRPr>
            </a:lvl1pPr>
            <a:lvl2pPr marL="445770" indent="-137160">
              <a:spcBef>
                <a:spcPts val="750"/>
              </a:spcBef>
              <a:buClr>
                <a:schemeClr val="tx1">
                  <a:lumMod val="50000"/>
                  <a:lumOff val="50000"/>
                </a:schemeClr>
              </a:buClr>
              <a:buFont typeface="Lucida Grande"/>
              <a:buChar char="–"/>
              <a:defRPr sz="1350" baseline="0"/>
            </a:lvl2pPr>
            <a:lvl3pPr marL="617220" indent="-137160">
              <a:spcBef>
                <a:spcPts val="600"/>
              </a:spcBef>
              <a:buClr>
                <a:schemeClr val="tx1">
                  <a:lumMod val="50000"/>
                  <a:lumOff val="50000"/>
                </a:schemeClr>
              </a:buClr>
              <a:buFont typeface="Lucida Grande"/>
              <a:buChar char="–"/>
              <a:defRPr sz="1350" baseline="0"/>
            </a:lvl3pPr>
            <a:lvl4pPr marL="788670" indent="-137160">
              <a:spcBef>
                <a:spcPts val="600"/>
              </a:spcBef>
              <a:buClr>
                <a:schemeClr val="tx1">
                  <a:lumMod val="50000"/>
                  <a:lumOff val="50000"/>
                </a:schemeClr>
              </a:buClr>
              <a:defRPr sz="1125" baseline="0"/>
            </a:lvl4pPr>
            <a:lvl5pPr marL="925830" indent="-137160">
              <a:spcBef>
                <a:spcPts val="600"/>
              </a:spcBef>
              <a:buClr>
                <a:schemeClr val="tx1">
                  <a:lumMod val="50000"/>
                  <a:lumOff val="50000"/>
                </a:schemeClr>
              </a:buClr>
              <a:buFont typeface="Wingdings" charset="2"/>
              <a:buChar char="§"/>
              <a:defRPr sz="1050" baseline="0"/>
            </a:lvl5pPr>
            <a:lvl6pPr>
              <a:defRPr sz="1200"/>
            </a:lvl6pPr>
            <a:lvl7pPr>
              <a:defRPr sz="1200"/>
            </a:lvl7pPr>
            <a:lvl8pPr>
              <a:defRPr sz="1200"/>
            </a:lvl8pPr>
            <a:lvl9pPr>
              <a:defRPr sz="1200"/>
            </a:lvl9pPr>
          </a:lstStyle>
          <a:p>
            <a:pPr lvl="0"/>
            <a:r>
              <a:rPr lang="en-US" dirty="0" smtClean="0"/>
              <a:t>Click to Edit Content</a:t>
            </a:r>
          </a:p>
          <a:p>
            <a:pPr lvl="1"/>
            <a:r>
              <a:rPr lang="en-US" sz="1350"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0"/>
            <a:endParaRPr lang="en-US" dirty="0" smtClean="0"/>
          </a:p>
        </p:txBody>
      </p:sp>
    </p:spTree>
    <p:extLst>
      <p:ext uri="{BB962C8B-B14F-4D97-AF65-F5344CB8AC3E}">
        <p14:creationId xmlns:p14="http://schemas.microsoft.com/office/powerpoint/2010/main" val="9776805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B36CB-7CF5-4700-8CA3-9F5FE3FD6E4A}"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17630347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EEE_TAG_BLUE.png"/>
          <p:cNvPicPr>
            <a:picLocks noChangeAspect="1"/>
          </p:cNvPicPr>
          <p:nvPr/>
        </p:nvPicPr>
        <p:blipFill>
          <a:blip r:embed="rId3"/>
          <a:srcRect/>
          <a:stretch>
            <a:fillRect/>
          </a:stretch>
        </p:blipFill>
        <p:spPr bwMode="auto">
          <a:xfrm>
            <a:off x="10363200" y="5802086"/>
            <a:ext cx="1524000" cy="859064"/>
          </a:xfrm>
          <a:prstGeom prst="rect">
            <a:avLst/>
          </a:prstGeom>
          <a:noFill/>
          <a:ln w="9525">
            <a:noFill/>
            <a:miter lim="800000"/>
            <a:headEnd/>
            <a:tailEnd/>
          </a:ln>
        </p:spPr>
      </p:pic>
      <p:sp>
        <p:nvSpPr>
          <p:cNvPr id="3074" name="Rectangle 2"/>
          <p:cNvSpPr>
            <a:spLocks noGrp="1" noChangeArrowheads="1"/>
          </p:cNvSpPr>
          <p:nvPr>
            <p:ph type="ctrTitle"/>
          </p:nvPr>
        </p:nvSpPr>
        <p:spPr>
          <a:xfrm>
            <a:off x="1727200" y="822325"/>
            <a:ext cx="9550400" cy="1143000"/>
          </a:xfrm>
        </p:spPr>
        <p:txBody>
          <a:bodyPr/>
          <a:lstStyle>
            <a:lvl1pPr>
              <a:lnSpc>
                <a:spcPct val="90000"/>
              </a:lnSpc>
              <a:defRPr sz="4400">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695452" y="3962400"/>
            <a:ext cx="5226049" cy="1752600"/>
          </a:xfrm>
        </p:spPr>
        <p:txBody>
          <a:bodyPr/>
          <a:lstStyle>
            <a:lvl1pPr marL="0" indent="0">
              <a:lnSpc>
                <a:spcPct val="90000"/>
              </a:lnSpc>
              <a:buFont typeface="Wingdings" pitchFamily="28" charset="2"/>
              <a:buNone/>
              <a:defRPr sz="2200" b="1">
                <a:solidFill>
                  <a:schemeClr val="tx2"/>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26177912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81D8A8F5-65D6-4EEF-BA73-A9DF67802C77}" type="slidenum">
              <a:rPr lang="en-US"/>
              <a:pPr>
                <a:defRPr/>
              </a:pPr>
              <a:t>‹#›</a:t>
            </a:fld>
            <a:endParaRPr lang="en-US" dirty="0"/>
          </a:p>
        </p:txBody>
      </p:sp>
    </p:spTree>
    <p:extLst>
      <p:ext uri="{BB962C8B-B14F-4D97-AF65-F5344CB8AC3E}">
        <p14:creationId xmlns:p14="http://schemas.microsoft.com/office/powerpoint/2010/main" val="14690336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914400" y="1981200"/>
            <a:ext cx="10363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102B7387-B96E-4032-A81A-4F7F56EC9DDE}" type="slidenum">
              <a:rPr lang="en-US"/>
              <a:pPr>
                <a:defRPr/>
              </a:pPr>
              <a:t>‹#›</a:t>
            </a:fld>
            <a:endParaRPr lang="en-US" dirty="0"/>
          </a:p>
        </p:txBody>
      </p:sp>
    </p:spTree>
    <p:extLst>
      <p:ext uri="{BB962C8B-B14F-4D97-AF65-F5344CB8AC3E}">
        <p14:creationId xmlns:p14="http://schemas.microsoft.com/office/powerpoint/2010/main" val="14778498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37D574E2-B050-4131-A675-F87C3A4FB5DC}" type="datetime1">
              <a:rPr lang="en-US"/>
              <a:pPr>
                <a:defRPr/>
              </a:pPr>
              <a:t>11/16/2014</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AF84439E-74C8-4047-AC39-BC386AAF2B45}" type="slidenum">
              <a:rPr lang="en-US"/>
              <a:pPr>
                <a:defRPr/>
              </a:pPr>
              <a:t>‹#›</a:t>
            </a:fld>
            <a:endParaRPr lang="en-US" dirty="0"/>
          </a:p>
        </p:txBody>
      </p:sp>
    </p:spTree>
    <p:extLst>
      <p:ext uri="{BB962C8B-B14F-4D97-AF65-F5344CB8AC3E}">
        <p14:creationId xmlns:p14="http://schemas.microsoft.com/office/powerpoint/2010/main" val="68179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BD25B2F-1B2C-42DD-960A-34DAB959BC20}" type="datetime1">
              <a:rPr lang="en-US"/>
              <a:pPr>
                <a:defRPr/>
              </a:pPr>
              <a:t>11/16/2014</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22F3DC7E-EF34-463B-B952-308F994BA0BA}" type="slidenum">
              <a:rPr lang="en-US"/>
              <a:pPr>
                <a:defRPr/>
              </a:pPr>
              <a:t>‹#›</a:t>
            </a:fld>
            <a:endParaRPr lang="en-US" dirty="0"/>
          </a:p>
        </p:txBody>
      </p:sp>
    </p:spTree>
    <p:extLst>
      <p:ext uri="{BB962C8B-B14F-4D97-AF65-F5344CB8AC3E}">
        <p14:creationId xmlns:p14="http://schemas.microsoft.com/office/powerpoint/2010/main" val="26611710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72D57E0-11DE-40B6-A76F-176429385EE0}" type="datetime1">
              <a:rPr lang="en-US"/>
              <a:pPr>
                <a:defRPr/>
              </a:pPr>
              <a:t>11/16/2014</a:t>
            </a:fld>
            <a:endParaRPr lang="en-US" dirty="0"/>
          </a:p>
        </p:txBody>
      </p:sp>
      <p:sp>
        <p:nvSpPr>
          <p:cNvPr id="8" name="Slide Number Placeholder 10"/>
          <p:cNvSpPr>
            <a:spLocks noGrp="1"/>
          </p:cNvSpPr>
          <p:nvPr>
            <p:ph type="sldNum" sz="quarter" idx="11"/>
          </p:nvPr>
        </p:nvSpPr>
        <p:spPr/>
        <p:txBody>
          <a:bodyPr/>
          <a:lstStyle>
            <a:lvl1pPr>
              <a:defRPr/>
            </a:lvl1pPr>
          </a:lstStyle>
          <a:p>
            <a:pPr>
              <a:defRPr/>
            </a:pPr>
            <a:fld id="{F57DC5BF-555B-4091-8A02-DD9ED1D15A58}" type="slidenum">
              <a:rPr lang="en-US"/>
              <a:pPr>
                <a:defRPr/>
              </a:pPr>
              <a:t>‹#›</a:t>
            </a:fld>
            <a:endParaRPr lang="en-US" dirty="0"/>
          </a:p>
        </p:txBody>
      </p:sp>
    </p:spTree>
    <p:extLst>
      <p:ext uri="{BB962C8B-B14F-4D97-AF65-F5344CB8AC3E}">
        <p14:creationId xmlns:p14="http://schemas.microsoft.com/office/powerpoint/2010/main" val="37944471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C2D4FB3-D422-41A5-A614-C33B8C79707E}" type="datetime1">
              <a:rPr lang="en-US"/>
              <a:pPr>
                <a:defRPr/>
              </a:pPr>
              <a:t>11/16/2014</a:t>
            </a:fld>
            <a:endParaRPr lang="en-US" dirty="0"/>
          </a:p>
        </p:txBody>
      </p:sp>
      <p:sp>
        <p:nvSpPr>
          <p:cNvPr id="4" name="Slide Number Placeholder 10"/>
          <p:cNvSpPr>
            <a:spLocks noGrp="1"/>
          </p:cNvSpPr>
          <p:nvPr>
            <p:ph type="sldNum" sz="quarter" idx="11"/>
          </p:nvPr>
        </p:nvSpPr>
        <p:spPr/>
        <p:txBody>
          <a:bodyPr/>
          <a:lstStyle>
            <a:lvl1pPr>
              <a:defRPr/>
            </a:lvl1pPr>
          </a:lstStyle>
          <a:p>
            <a:pPr>
              <a:defRPr/>
            </a:pPr>
            <a:fld id="{BB1E3C87-ACDC-44C8-872D-E915D5A1D7B5}" type="slidenum">
              <a:rPr lang="en-US"/>
              <a:pPr>
                <a:defRPr/>
              </a:pPr>
              <a:t>‹#›</a:t>
            </a:fld>
            <a:endParaRPr lang="en-US" dirty="0"/>
          </a:p>
        </p:txBody>
      </p:sp>
    </p:spTree>
    <p:extLst>
      <p:ext uri="{BB962C8B-B14F-4D97-AF65-F5344CB8AC3E}">
        <p14:creationId xmlns:p14="http://schemas.microsoft.com/office/powerpoint/2010/main" val="18913651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Slide Number Placeholder 10"/>
          <p:cNvSpPr>
            <a:spLocks noGrp="1"/>
          </p:cNvSpPr>
          <p:nvPr>
            <p:ph type="sldNum" sz="quarter" idx="11"/>
          </p:nvPr>
        </p:nvSpPr>
        <p:spPr/>
        <p:txBody>
          <a:bodyPr/>
          <a:lstStyle>
            <a:lvl1pPr>
              <a:defRPr/>
            </a:lvl1pPr>
          </a:lstStyle>
          <a:p>
            <a:pPr>
              <a:defRPr/>
            </a:pPr>
            <a:fld id="{28A2BA72-B85F-4D12-8953-EDB174DB11EC}" type="slidenum">
              <a:rPr lang="en-US"/>
              <a:pPr>
                <a:defRPr/>
              </a:pPr>
              <a:t>‹#›</a:t>
            </a:fld>
            <a:endParaRPr lang="en-US" dirty="0"/>
          </a:p>
        </p:txBody>
      </p:sp>
    </p:spTree>
    <p:extLst>
      <p:ext uri="{BB962C8B-B14F-4D97-AF65-F5344CB8AC3E}">
        <p14:creationId xmlns:p14="http://schemas.microsoft.com/office/powerpoint/2010/main" val="19969156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A8C5778E-D64D-4343-BF40-E575A49B9104}" type="datetime1">
              <a:rPr lang="en-US"/>
              <a:pPr>
                <a:defRPr/>
              </a:pPr>
              <a:t>11/16/2014</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CBE8B4F9-98BB-412A-AF40-BF9AAC78C6BE}" type="slidenum">
              <a:rPr lang="en-US"/>
              <a:pPr>
                <a:defRPr/>
              </a:pPr>
              <a:t>‹#›</a:t>
            </a:fld>
            <a:endParaRPr lang="en-US" dirty="0"/>
          </a:p>
        </p:txBody>
      </p:sp>
    </p:spTree>
    <p:extLst>
      <p:ext uri="{BB962C8B-B14F-4D97-AF65-F5344CB8AC3E}">
        <p14:creationId xmlns:p14="http://schemas.microsoft.com/office/powerpoint/2010/main" val="35728188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D30C8C45-4D6F-405C-A31B-6830036CAA58}" type="datetime1">
              <a:rPr lang="en-US"/>
              <a:pPr>
                <a:defRPr/>
              </a:pPr>
              <a:t>11/16/2014</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0C293DD2-8DC7-4EEE-9005-8E631EAEA882}" type="slidenum">
              <a:rPr lang="en-US"/>
              <a:pPr>
                <a:defRPr/>
              </a:pPr>
              <a:t>‹#›</a:t>
            </a:fld>
            <a:endParaRPr lang="en-US" dirty="0"/>
          </a:p>
        </p:txBody>
      </p:sp>
    </p:spTree>
    <p:extLst>
      <p:ext uri="{BB962C8B-B14F-4D97-AF65-F5344CB8AC3E}">
        <p14:creationId xmlns:p14="http://schemas.microsoft.com/office/powerpoint/2010/main" val="244912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2B36CB-7CF5-4700-8CA3-9F5FE3FD6E4A}"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2697721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F0CFA556-B92B-41CC-8A9E-385265A3D025}" type="datetime1">
              <a:rPr lang="en-US"/>
              <a:pPr>
                <a:defRPr/>
              </a:pPr>
              <a:t>11/16/2014</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B4744896-BD28-4865-95CA-9FD1EDD92DEB}" type="slidenum">
              <a:rPr lang="en-US"/>
              <a:pPr>
                <a:defRPr/>
              </a:pPr>
              <a:t>‹#›</a:t>
            </a:fld>
            <a:endParaRPr lang="en-US" dirty="0"/>
          </a:p>
        </p:txBody>
      </p:sp>
    </p:spTree>
    <p:extLst>
      <p:ext uri="{BB962C8B-B14F-4D97-AF65-F5344CB8AC3E}">
        <p14:creationId xmlns:p14="http://schemas.microsoft.com/office/powerpoint/2010/main" val="41163805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33B718-B0F2-4FF9-A81D-F4BE861CE3C4}" type="datetime1">
              <a:rPr lang="en-US"/>
              <a:pPr>
                <a:defRPr/>
              </a:pPr>
              <a:t>11/16/2014</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A463294C-DFF3-4BC5-9B15-F08A6EC9B403}" type="slidenum">
              <a:rPr lang="en-US"/>
              <a:pPr>
                <a:defRPr/>
              </a:pPr>
              <a:t>‹#›</a:t>
            </a:fld>
            <a:endParaRPr lang="en-US" dirty="0"/>
          </a:p>
        </p:txBody>
      </p:sp>
    </p:spTree>
    <p:extLst>
      <p:ext uri="{BB962C8B-B14F-4D97-AF65-F5344CB8AC3E}">
        <p14:creationId xmlns:p14="http://schemas.microsoft.com/office/powerpoint/2010/main" val="14401113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01700" y="2000250"/>
            <a:ext cx="513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235700" y="200025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235700" y="413385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71571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889000" y="590550"/>
            <a:ext cx="10464800" cy="1143000"/>
          </a:xfrm>
        </p:spPr>
        <p:txBody>
          <a:bodyPr/>
          <a:lstStyle/>
          <a:p>
            <a:r>
              <a:rPr lang="en-US" smtClean="0"/>
              <a:t>Click to edit Master title style</a:t>
            </a:r>
            <a:endParaRPr lang="en-US" dirty="0"/>
          </a:p>
        </p:txBody>
      </p:sp>
      <p:sp>
        <p:nvSpPr>
          <p:cNvPr id="3" name="Content Placeholder 2"/>
          <p:cNvSpPr>
            <a:spLocks noGrp="1"/>
          </p:cNvSpPr>
          <p:nvPr>
            <p:ph sz="quarter" idx="1"/>
          </p:nvPr>
        </p:nvSpPr>
        <p:spPr>
          <a:xfrm>
            <a:off x="812800" y="19812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6146800" y="19812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812800" y="41148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46800" y="41148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9860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90550"/>
            <a:ext cx="104648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27100" y="1981200"/>
            <a:ext cx="513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6261100" y="19812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261100" y="4114800"/>
            <a:ext cx="5130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29359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2800" y="1981200"/>
            <a:ext cx="513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46800" y="1981200"/>
            <a:ext cx="513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75130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
            <a:ext cx="12191996" cy="1340555"/>
          </a:xfrm>
          <a:prstGeom prst="rect">
            <a:avLst/>
          </a:prstGeom>
        </p:spPr>
      </p:pic>
      <p:sp>
        <p:nvSpPr>
          <p:cNvPr id="5" name="Title 1"/>
          <p:cNvSpPr>
            <a:spLocks noGrp="1"/>
          </p:cNvSpPr>
          <p:nvPr>
            <p:ph type="title" hasCustomPrompt="1"/>
          </p:nvPr>
        </p:nvSpPr>
        <p:spPr>
          <a:xfrm>
            <a:off x="489187" y="197555"/>
            <a:ext cx="11175999" cy="1030112"/>
          </a:xfrm>
          <a:prstGeom prst="rect">
            <a:avLst/>
          </a:prstGeom>
        </p:spPr>
        <p:txBody>
          <a:bodyPr anchor="ctr" anchorCtr="0"/>
          <a:lstStyle>
            <a:lvl1pPr algn="l">
              <a:defRPr sz="2400" b="1">
                <a:solidFill>
                  <a:schemeClr val="bg1"/>
                </a:solidFill>
                <a:latin typeface="Verdana"/>
                <a:cs typeface="Verdana"/>
              </a:defRPr>
            </a:lvl1pPr>
          </a:lstStyle>
          <a:p>
            <a:r>
              <a:rPr lang="en-US" dirty="0" smtClean="0"/>
              <a:t>Click to edit header title</a:t>
            </a:r>
            <a:endParaRPr lang="en-US" dirty="0"/>
          </a:p>
        </p:txBody>
      </p:sp>
      <p:sp>
        <p:nvSpPr>
          <p:cNvPr id="3" name="Slide Number Placeholder 2"/>
          <p:cNvSpPr>
            <a:spLocks noGrp="1"/>
          </p:cNvSpPr>
          <p:nvPr>
            <p:ph type="sldNum" sz="quarter" idx="13"/>
          </p:nvPr>
        </p:nvSpPr>
        <p:spPr/>
        <p:txBody>
          <a:bodyPr/>
          <a:lstStyle/>
          <a:p>
            <a:fld id="{60BC5383-B22C-A746-A4AF-C32103C6BFA6}" type="slidenum">
              <a:rPr lang="en-US" smtClean="0"/>
              <a:pPr/>
              <a:t>‹#›</a:t>
            </a:fld>
            <a:endParaRPr lang="en-US" dirty="0"/>
          </a:p>
        </p:txBody>
      </p:sp>
      <p:sp>
        <p:nvSpPr>
          <p:cNvPr id="7" name="Content Placeholder 3"/>
          <p:cNvSpPr>
            <a:spLocks noGrp="1"/>
          </p:cNvSpPr>
          <p:nvPr>
            <p:ph sz="half" idx="11" hasCustomPrompt="1"/>
          </p:nvPr>
        </p:nvSpPr>
        <p:spPr>
          <a:xfrm>
            <a:off x="489187" y="1644955"/>
            <a:ext cx="11175999" cy="4366381"/>
          </a:xfrm>
          <a:prstGeom prst="rect">
            <a:avLst/>
          </a:prstGeom>
          <a:ln>
            <a:noFill/>
          </a:ln>
        </p:spPr>
        <p:txBody>
          <a:bodyPr/>
          <a:lstStyle>
            <a:lvl1pPr marL="257175" indent="-257175">
              <a:spcBef>
                <a:spcPts val="1350"/>
              </a:spcBef>
              <a:buSzPct val="135000"/>
              <a:buFontTx/>
              <a:buBlip>
                <a:blip r:embed="rId3"/>
              </a:buBlip>
              <a:defRPr sz="1650" b="0" baseline="0">
                <a:solidFill>
                  <a:srgbClr val="000000"/>
                </a:solidFill>
                <a:latin typeface="Verdana"/>
                <a:cs typeface="Verdana"/>
              </a:defRPr>
            </a:lvl1pPr>
            <a:lvl2pPr marL="445770" indent="-137160">
              <a:spcBef>
                <a:spcPts val="750"/>
              </a:spcBef>
              <a:buClr>
                <a:schemeClr val="tx1">
                  <a:lumMod val="50000"/>
                  <a:lumOff val="50000"/>
                </a:schemeClr>
              </a:buClr>
              <a:buFont typeface="Lucida Grande"/>
              <a:buChar char="–"/>
              <a:defRPr sz="1350" baseline="0"/>
            </a:lvl2pPr>
            <a:lvl3pPr marL="617220" indent="-137160">
              <a:spcBef>
                <a:spcPts val="600"/>
              </a:spcBef>
              <a:buClr>
                <a:schemeClr val="tx1">
                  <a:lumMod val="50000"/>
                  <a:lumOff val="50000"/>
                </a:schemeClr>
              </a:buClr>
              <a:buFont typeface="Lucida Grande"/>
              <a:buChar char="–"/>
              <a:defRPr sz="1350" baseline="0"/>
            </a:lvl3pPr>
            <a:lvl4pPr marL="788670" indent="-137160">
              <a:spcBef>
                <a:spcPts val="600"/>
              </a:spcBef>
              <a:buClr>
                <a:schemeClr val="tx1">
                  <a:lumMod val="50000"/>
                  <a:lumOff val="50000"/>
                </a:schemeClr>
              </a:buClr>
              <a:defRPr sz="1125" baseline="0"/>
            </a:lvl4pPr>
            <a:lvl5pPr marL="925830" indent="-137160">
              <a:spcBef>
                <a:spcPts val="600"/>
              </a:spcBef>
              <a:buClr>
                <a:schemeClr val="tx1">
                  <a:lumMod val="50000"/>
                  <a:lumOff val="50000"/>
                </a:schemeClr>
              </a:buClr>
              <a:buFont typeface="Wingdings" charset="2"/>
              <a:buChar char="§"/>
              <a:defRPr sz="1050" baseline="0"/>
            </a:lvl5pPr>
            <a:lvl6pPr>
              <a:defRPr sz="1200"/>
            </a:lvl6pPr>
            <a:lvl7pPr>
              <a:defRPr sz="1200"/>
            </a:lvl7pPr>
            <a:lvl8pPr>
              <a:defRPr sz="1200"/>
            </a:lvl8pPr>
            <a:lvl9pPr>
              <a:defRPr sz="1200"/>
            </a:lvl9pPr>
          </a:lstStyle>
          <a:p>
            <a:pPr lvl="0"/>
            <a:r>
              <a:rPr lang="en-US" dirty="0" smtClean="0"/>
              <a:t>Click to Edit Content</a:t>
            </a:r>
          </a:p>
          <a:p>
            <a:pPr lvl="1"/>
            <a:r>
              <a:rPr lang="en-US" sz="1350"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0"/>
            <a:endParaRPr lang="en-US" dirty="0" smtClean="0"/>
          </a:p>
        </p:txBody>
      </p:sp>
    </p:spTree>
    <p:extLst>
      <p:ext uri="{BB962C8B-B14F-4D97-AF65-F5344CB8AC3E}">
        <p14:creationId xmlns:p14="http://schemas.microsoft.com/office/powerpoint/2010/main" val="17874089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2B36CB-7CF5-4700-8CA3-9F5FE3FD6E4A}" type="datetimeFigureOut">
              <a:rPr lang="en-US" smtClean="0"/>
              <a:t>11/16/2014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2179309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B36CB-7CF5-4700-8CA3-9F5FE3FD6E4A}" type="datetimeFigureOut">
              <a:rPr lang="en-US" smtClean="0"/>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299299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B36CB-7CF5-4700-8CA3-9F5FE3FD6E4A}" type="datetimeFigureOut">
              <a:rPr lang="en-US" smtClean="0"/>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292549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B36CB-7CF5-4700-8CA3-9F5FE3FD6E4A}"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414080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B36CB-7CF5-4700-8CA3-9F5FE3FD6E4A}"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311C3-6DA8-47E7-B394-5A2F368BC3D0}" type="slidenum">
              <a:rPr lang="en-US" smtClean="0"/>
              <a:t>‹#›</a:t>
            </a:fld>
            <a:endParaRPr lang="en-US"/>
          </a:p>
        </p:txBody>
      </p:sp>
    </p:spTree>
    <p:extLst>
      <p:ext uri="{BB962C8B-B14F-4D97-AF65-F5344CB8AC3E}">
        <p14:creationId xmlns:p14="http://schemas.microsoft.com/office/powerpoint/2010/main" val="359255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21" Type="http://schemas.openxmlformats.org/officeDocument/2006/relationships/image" Target="../media/image5.png"/><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3.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theme" Target="../theme/theme3.xml"/><Relationship Id="rId3" Type="http://schemas.openxmlformats.org/officeDocument/2006/relationships/slideLayout" Target="../slideLayouts/slideLayout32.xml"/><Relationship Id="rId21" Type="http://schemas.openxmlformats.org/officeDocument/2006/relationships/image" Target="../media/image5.png"/><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image" Target="../media/image4.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19" Type="http://schemas.openxmlformats.org/officeDocument/2006/relationships/image" Target="../media/image3.png"/><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B36CB-7CF5-4700-8CA3-9F5FE3FD6E4A}" type="datetimeFigureOut">
              <a:rPr lang="en-US" smtClean="0"/>
              <a:t>11/16/2014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311C3-6DA8-47E7-B394-5A2F368BC3D0}" type="slidenum">
              <a:rPr lang="en-US" smtClean="0"/>
              <a:t>‹#›</a:t>
            </a:fld>
            <a:endParaRPr lang="en-US"/>
          </a:p>
        </p:txBody>
      </p:sp>
    </p:spTree>
    <p:extLst>
      <p:ext uri="{BB962C8B-B14F-4D97-AF65-F5344CB8AC3E}">
        <p14:creationId xmlns:p14="http://schemas.microsoft.com/office/powerpoint/2010/main" val="2215066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625600" y="6172201"/>
            <a:ext cx="416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ea typeface="ＭＳ Ｐゴシック" pitchFamily="-112" charset="-128"/>
              </a:defRPr>
            </a:lvl1pPr>
          </a:lstStyle>
          <a:p>
            <a:pPr eaLnBrk="0" fontAlgn="base" hangingPunct="0">
              <a:spcBef>
                <a:spcPct val="0"/>
              </a:spcBef>
              <a:spcAft>
                <a:spcPct val="0"/>
              </a:spcAft>
              <a:defRPr/>
            </a:pPr>
            <a:fld id="{9A2DF57A-82A3-447F-BCF1-F69EDABF228D}" type="datetime1">
              <a:rPr lang="en-US">
                <a:latin typeface="Arial" charset="0"/>
              </a:rPr>
              <a:pPr eaLnBrk="0" fontAlgn="base" hangingPunct="0">
                <a:spcBef>
                  <a:spcPct val="0"/>
                </a:spcBef>
                <a:spcAft>
                  <a:spcPct val="0"/>
                </a:spcAft>
                <a:defRPr/>
              </a:pPr>
              <a:t>11/16/2014</a:t>
            </a:fld>
            <a:endParaRPr lang="en-US" dirty="0">
              <a:latin typeface="Arial" charset="0"/>
            </a:endParaRPr>
          </a:p>
        </p:txBody>
      </p:sp>
      <p:sp>
        <p:nvSpPr>
          <p:cNvPr id="11" name="Slide Number Placeholder 10"/>
          <p:cNvSpPr>
            <a:spLocks noGrp="1"/>
          </p:cNvSpPr>
          <p:nvPr>
            <p:ph type="sldNum" sz="quarter" idx="4"/>
          </p:nvPr>
        </p:nvSpPr>
        <p:spPr>
          <a:xfrm>
            <a:off x="711200" y="6172201"/>
            <a:ext cx="9144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ea typeface="ＭＳ Ｐゴシック" pitchFamily="-112" charset="-128"/>
              </a:defRPr>
            </a:lvl1pPr>
          </a:lstStyle>
          <a:p>
            <a:pPr eaLnBrk="0" fontAlgn="base" hangingPunct="0">
              <a:spcBef>
                <a:spcPct val="0"/>
              </a:spcBef>
              <a:spcAft>
                <a:spcPct val="0"/>
              </a:spcAft>
              <a:defRPr/>
            </a:pPr>
            <a:fld id="{4C95B54D-ECA4-416A-81C2-474F5FA9EE16}" type="slidenum">
              <a:rPr lang="en-US">
                <a:latin typeface="Arial" charset="0"/>
              </a:rPr>
              <a:pPr eaLnBrk="0" fontAlgn="base" hangingPunct="0">
                <a:spcBef>
                  <a:spcPct val="0"/>
                </a:spcBef>
                <a:spcAft>
                  <a:spcPct val="0"/>
                </a:spcAft>
                <a:defRPr/>
              </a:pPr>
              <a:t>‹#›</a:t>
            </a:fld>
            <a:endParaRPr lang="en-US" dirty="0">
              <a:latin typeface="Arial" charset="0"/>
            </a:endParaRPr>
          </a:p>
        </p:txBody>
      </p:sp>
      <p:pic>
        <p:nvPicPr>
          <p:cNvPr id="1030" name="Picture 7" descr="IEEE_TAG_BLUE.png"/>
          <p:cNvPicPr>
            <a:picLocks noChangeAspect="1"/>
          </p:cNvPicPr>
          <p:nvPr/>
        </p:nvPicPr>
        <p:blipFill>
          <a:blip r:embed="rId20"/>
          <a:srcRect/>
          <a:stretch>
            <a:fillRect/>
          </a:stretch>
        </p:blipFill>
        <p:spPr bwMode="auto">
          <a:xfrm>
            <a:off x="10668000" y="5693229"/>
            <a:ext cx="1219200" cy="744085"/>
          </a:xfrm>
          <a:prstGeom prst="rect">
            <a:avLst/>
          </a:prstGeom>
          <a:noFill/>
          <a:ln w="9525">
            <a:noFill/>
            <a:miter lim="800000"/>
            <a:headEnd/>
            <a:tailEnd/>
          </a:ln>
        </p:spPr>
      </p:pic>
    </p:spTree>
    <p:extLst>
      <p:ext uri="{BB962C8B-B14F-4D97-AF65-F5344CB8AC3E}">
        <p14:creationId xmlns:p14="http://schemas.microsoft.com/office/powerpoint/2010/main" val="37514334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34"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34"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34"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34"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34"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21"/>
        </a:buBlip>
        <a:defRPr sz="2800">
          <a:solidFill>
            <a:schemeClr val="tx1"/>
          </a:solidFill>
          <a:latin typeface="+mn-lt"/>
          <a:ea typeface="ＭＳ Ｐゴシック" pitchFamily="34"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34"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ＭＳ Ｐゴシック" pitchFamily="34"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34" charset="-128"/>
        </a:defRPr>
      </a:lvl4pPr>
      <a:lvl5pPr marL="2057400" indent="-228600" algn="l" rtl="0" eaLnBrk="0" fontAlgn="base" hangingPunct="0">
        <a:spcBef>
          <a:spcPct val="20000"/>
        </a:spcBef>
        <a:spcAft>
          <a:spcPct val="0"/>
        </a:spcAft>
        <a:buClr>
          <a:srgbClr val="595959"/>
        </a:buClr>
        <a:buFont typeface="Wingdings" pitchFamily="2" charset="2"/>
        <a:buChar char="§"/>
        <a:defRPr>
          <a:solidFill>
            <a:schemeClr val="tx1"/>
          </a:solidFill>
          <a:latin typeface="+mn-lt"/>
          <a:ea typeface="ＭＳ Ｐゴシック"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625600" y="6172201"/>
            <a:ext cx="416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ea typeface="ＭＳ Ｐゴシック" pitchFamily="-112" charset="-128"/>
              </a:defRPr>
            </a:lvl1pPr>
          </a:lstStyle>
          <a:p>
            <a:pPr eaLnBrk="0" fontAlgn="base" hangingPunct="0">
              <a:spcBef>
                <a:spcPct val="0"/>
              </a:spcBef>
              <a:spcAft>
                <a:spcPct val="0"/>
              </a:spcAft>
              <a:defRPr/>
            </a:pPr>
            <a:fld id="{9A2DF57A-82A3-447F-BCF1-F69EDABF228D}" type="datetime1">
              <a:rPr lang="en-US">
                <a:latin typeface="Arial" charset="0"/>
              </a:rPr>
              <a:pPr eaLnBrk="0" fontAlgn="base" hangingPunct="0">
                <a:spcBef>
                  <a:spcPct val="0"/>
                </a:spcBef>
                <a:spcAft>
                  <a:spcPct val="0"/>
                </a:spcAft>
                <a:defRPr/>
              </a:pPr>
              <a:t>11/16/2014</a:t>
            </a:fld>
            <a:endParaRPr lang="en-US" dirty="0">
              <a:latin typeface="Arial" charset="0"/>
            </a:endParaRPr>
          </a:p>
        </p:txBody>
      </p:sp>
      <p:sp>
        <p:nvSpPr>
          <p:cNvPr id="11" name="Slide Number Placeholder 10"/>
          <p:cNvSpPr>
            <a:spLocks noGrp="1"/>
          </p:cNvSpPr>
          <p:nvPr>
            <p:ph type="sldNum" sz="quarter" idx="4"/>
          </p:nvPr>
        </p:nvSpPr>
        <p:spPr>
          <a:xfrm>
            <a:off x="711200" y="6172201"/>
            <a:ext cx="9144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ea typeface="ＭＳ Ｐゴシック" pitchFamily="-112" charset="-128"/>
              </a:defRPr>
            </a:lvl1pPr>
          </a:lstStyle>
          <a:p>
            <a:pPr eaLnBrk="0" fontAlgn="base" hangingPunct="0">
              <a:spcBef>
                <a:spcPct val="0"/>
              </a:spcBef>
              <a:spcAft>
                <a:spcPct val="0"/>
              </a:spcAft>
              <a:defRPr/>
            </a:pPr>
            <a:fld id="{4C95B54D-ECA4-416A-81C2-474F5FA9EE16}" type="slidenum">
              <a:rPr lang="en-US">
                <a:latin typeface="Arial" charset="0"/>
              </a:rPr>
              <a:pPr eaLnBrk="0" fontAlgn="base" hangingPunct="0">
                <a:spcBef>
                  <a:spcPct val="0"/>
                </a:spcBef>
                <a:spcAft>
                  <a:spcPct val="0"/>
                </a:spcAft>
                <a:defRPr/>
              </a:pPr>
              <a:t>‹#›</a:t>
            </a:fld>
            <a:endParaRPr lang="en-US" dirty="0">
              <a:latin typeface="Arial" charset="0"/>
            </a:endParaRPr>
          </a:p>
        </p:txBody>
      </p:sp>
      <p:pic>
        <p:nvPicPr>
          <p:cNvPr id="1030" name="Picture 7" descr="IEEE_TAG_BLUE.png"/>
          <p:cNvPicPr>
            <a:picLocks noChangeAspect="1"/>
          </p:cNvPicPr>
          <p:nvPr/>
        </p:nvPicPr>
        <p:blipFill>
          <a:blip r:embed="rId20"/>
          <a:srcRect/>
          <a:stretch>
            <a:fillRect/>
          </a:stretch>
        </p:blipFill>
        <p:spPr bwMode="auto">
          <a:xfrm>
            <a:off x="10668000" y="5704115"/>
            <a:ext cx="1219200" cy="733200"/>
          </a:xfrm>
          <a:prstGeom prst="rect">
            <a:avLst/>
          </a:prstGeom>
          <a:noFill/>
          <a:ln w="9525">
            <a:noFill/>
            <a:miter lim="800000"/>
            <a:headEnd/>
            <a:tailEnd/>
          </a:ln>
        </p:spPr>
      </p:pic>
    </p:spTree>
    <p:extLst>
      <p:ext uri="{BB962C8B-B14F-4D97-AF65-F5344CB8AC3E}">
        <p14:creationId xmlns:p14="http://schemas.microsoft.com/office/powerpoint/2010/main" val="28663972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34"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34"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34"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34"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34"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21"/>
        </a:buBlip>
        <a:defRPr sz="2800">
          <a:solidFill>
            <a:schemeClr val="tx1"/>
          </a:solidFill>
          <a:latin typeface="+mn-lt"/>
          <a:ea typeface="ＭＳ Ｐゴシック" pitchFamily="34"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34"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ＭＳ Ｐゴシック" pitchFamily="34"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34" charset="-128"/>
        </a:defRPr>
      </a:lvl4pPr>
      <a:lvl5pPr marL="2057400" indent="-228600" algn="l" rtl="0" eaLnBrk="0" fontAlgn="base" hangingPunct="0">
        <a:spcBef>
          <a:spcPct val="20000"/>
        </a:spcBef>
        <a:spcAft>
          <a:spcPct val="0"/>
        </a:spcAft>
        <a:buClr>
          <a:srgbClr val="595959"/>
        </a:buClr>
        <a:buFont typeface="Wingdings" pitchFamily="2" charset="2"/>
        <a:buChar char="§"/>
        <a:defRPr>
          <a:solidFill>
            <a:schemeClr val="tx1"/>
          </a:solidFill>
          <a:latin typeface="+mn-lt"/>
          <a:ea typeface="ＭＳ Ｐゴシック"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3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What’s next?</a:t>
            </a:r>
            <a:br>
              <a:rPr lang="en-US" dirty="0" smtClean="0"/>
            </a:br>
            <a:r>
              <a:rPr lang="en-US" dirty="0"/>
              <a:t/>
            </a:r>
            <a:br>
              <a:rPr lang="en-US" dirty="0"/>
            </a:br>
            <a:r>
              <a:rPr lang="en-US" dirty="0" smtClean="0"/>
              <a:t>2015 </a:t>
            </a:r>
            <a:r>
              <a:rPr lang="en-US" sz="4000" dirty="0" smtClean="0"/>
              <a:t>Region </a:t>
            </a:r>
            <a:r>
              <a:rPr lang="en-US" sz="4000" dirty="0"/>
              <a:t>6 </a:t>
            </a:r>
            <a:r>
              <a:rPr lang="en-US" sz="4000" dirty="0" smtClean="0"/>
              <a:t>aspirations</a:t>
            </a:r>
            <a:br>
              <a:rPr lang="en-US" sz="4000" dirty="0" smtClean="0"/>
            </a:br>
            <a:r>
              <a:rPr lang="en-US" sz="4000" dirty="0"/>
              <a:t/>
            </a:r>
            <a:br>
              <a:rPr lang="en-US" sz="4000" dirty="0"/>
            </a:br>
            <a:endParaRPr lang="en-US" sz="4000" dirty="0"/>
          </a:p>
        </p:txBody>
      </p:sp>
      <p:sp>
        <p:nvSpPr>
          <p:cNvPr id="6" name="Subtitle 5"/>
          <p:cNvSpPr>
            <a:spLocks noGrp="1"/>
          </p:cNvSpPr>
          <p:nvPr>
            <p:ph type="subTitle" idx="1"/>
          </p:nvPr>
        </p:nvSpPr>
        <p:spPr>
          <a:xfrm>
            <a:off x="2795589" y="3962400"/>
            <a:ext cx="7665583" cy="1752600"/>
          </a:xfrm>
        </p:spPr>
        <p:txBody>
          <a:bodyPr/>
          <a:lstStyle/>
          <a:p>
            <a:r>
              <a:rPr lang="en-US" dirty="0" smtClean="0"/>
              <a:t>How can we as leaders inspire action and </a:t>
            </a:r>
            <a:r>
              <a:rPr lang="en-US" dirty="0" smtClean="0"/>
              <a:t>service in the year ahead</a:t>
            </a:r>
            <a:endParaRPr lang="en-US" dirty="0"/>
          </a:p>
        </p:txBody>
      </p:sp>
      <p:sp>
        <p:nvSpPr>
          <p:cNvPr id="4" name="Slide Number Placeholder 3"/>
          <p:cNvSpPr>
            <a:spLocks noGrp="1"/>
          </p:cNvSpPr>
          <p:nvPr>
            <p:ph type="sldNum" sz="quarter" idx="4294967295"/>
          </p:nvPr>
        </p:nvSpPr>
        <p:spPr>
          <a:xfrm>
            <a:off x="1524000" y="6172201"/>
            <a:ext cx="685800" cy="365125"/>
          </a:xfrm>
        </p:spPr>
        <p:txBody>
          <a:bodyPr/>
          <a:lstStyle/>
          <a:p>
            <a:pPr>
              <a:defRPr/>
            </a:pPr>
            <a:fld id="{81D8A8F5-65D6-4EEF-BA73-A9DF67802C77}" type="slidenum">
              <a:rPr lang="en-US" smtClean="0"/>
              <a:pPr>
                <a:defRPr/>
              </a:pPr>
              <a:t>1</a:t>
            </a:fld>
            <a:endParaRPr lang="en-US" dirty="0"/>
          </a:p>
        </p:txBody>
      </p:sp>
      <p:pic>
        <p:nvPicPr>
          <p:cNvPr id="2" name="Picture 1"/>
          <p:cNvPicPr>
            <a:picLocks noChangeAspect="1"/>
          </p:cNvPicPr>
          <p:nvPr/>
        </p:nvPicPr>
        <p:blipFill>
          <a:blip r:embed="rId2"/>
          <a:stretch>
            <a:fillRect/>
          </a:stretch>
        </p:blipFill>
        <p:spPr>
          <a:xfrm>
            <a:off x="1659709" y="4604164"/>
            <a:ext cx="4968671" cy="1329043"/>
          </a:xfrm>
          <a:prstGeom prst="rect">
            <a:avLst/>
          </a:prstGeom>
        </p:spPr>
      </p:pic>
    </p:spTree>
    <p:extLst>
      <p:ext uri="{BB962C8B-B14F-4D97-AF65-F5344CB8AC3E}">
        <p14:creationId xmlns:p14="http://schemas.microsoft.com/office/powerpoint/2010/main" val="3265268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1"/>
          </p:nvPr>
        </p:nvSpPr>
        <p:spPr>
          <a:xfrm>
            <a:off x="1890891" y="1516744"/>
            <a:ext cx="8381999" cy="4366381"/>
          </a:xfrm>
        </p:spPr>
        <p:txBody>
          <a:bodyPr>
            <a:noAutofit/>
          </a:bodyPr>
          <a:lstStyle/>
          <a:p>
            <a:pPr marL="342900" indent="-342900">
              <a:buSzPct val="100000"/>
              <a:buFont typeface="+mj-lt"/>
              <a:buAutoNum type="arabicPeriod" startAt="7"/>
            </a:pPr>
            <a:r>
              <a:rPr lang="en-US" sz="1800" b="1" dirty="0">
                <a:latin typeface="Verdana" panose="020B0604030504040204" pitchFamily="34" charset="0"/>
                <a:ea typeface="Verdana" panose="020B0604030504040204" pitchFamily="34" charset="0"/>
                <a:cs typeface="Verdana" panose="020B0604030504040204" pitchFamily="34" charset="0"/>
              </a:rPr>
              <a:t>Increase the localized support for outstanding and diverse Student, Young Professional and PACE activities.  </a:t>
            </a:r>
            <a:endParaRPr lang="en-US" sz="1800" b="1" dirty="0">
              <a:latin typeface="Verdana" panose="020B0604030504040204" pitchFamily="34" charset="0"/>
              <a:ea typeface="Verdana" panose="020B0604030504040204" pitchFamily="34" charset="0"/>
              <a:cs typeface="Verdana" panose="020B0604030504040204" pitchFamily="34" charset="0"/>
            </a:endParaRPr>
          </a:p>
          <a:p>
            <a:pPr marL="185166" lvl="2" indent="0">
              <a:spcBef>
                <a:spcPts val="1350"/>
              </a:spcBef>
              <a:buSzPct val="100000"/>
              <a:buNone/>
              <a:defRPr/>
            </a:pPr>
            <a:r>
              <a:rPr lang="en-US" sz="1800" b="1" i="1" dirty="0">
                <a:latin typeface="Verdana" panose="020B0604030504040204" pitchFamily="34" charset="0"/>
                <a:ea typeface="Verdana" panose="020B0604030504040204" pitchFamily="34" charset="0"/>
                <a:cs typeface="Verdana" panose="020B0604030504040204" pitchFamily="34" charset="0"/>
              </a:rPr>
              <a:t>Member value and engagement must take place at the local level.  To increase the Young Professional and </a:t>
            </a:r>
            <a:r>
              <a:rPr lang="en-US" sz="1800" b="1" i="1" dirty="0">
                <a:latin typeface="Verdana" panose="020B0604030504040204" pitchFamily="34" charset="0"/>
                <a:ea typeface="Verdana" panose="020B0604030504040204" pitchFamily="34" charset="0"/>
                <a:cs typeface="Verdana" panose="020B0604030504040204" pitchFamily="34" charset="0"/>
              </a:rPr>
              <a:t>student member </a:t>
            </a:r>
            <a:r>
              <a:rPr lang="en-US" sz="1800" b="1" i="1" dirty="0">
                <a:latin typeface="Verdana" panose="020B0604030504040204" pitchFamily="34" charset="0"/>
                <a:ea typeface="Verdana" panose="020B0604030504040204" pitchFamily="34" charset="0"/>
                <a:cs typeface="Verdana" panose="020B0604030504040204" pitchFamily="34" charset="0"/>
              </a:rPr>
              <a:t>commitment, Sections, with the support of Region 6, will actively promote events including Student Paper, Robotics Contests, Hackathons, etc.</a:t>
            </a:r>
          </a:p>
          <a:p>
            <a:pPr marL="185166" lvl="2" indent="0">
              <a:spcBef>
                <a:spcPts val="1350"/>
              </a:spcBef>
              <a:buSzPct val="100000"/>
              <a:buNone/>
              <a:defRPr/>
            </a:pPr>
            <a:r>
              <a:rPr lang="en-US" sz="1800" b="1" i="1" dirty="0">
                <a:latin typeface="Verdana" panose="020B0604030504040204" pitchFamily="34" charset="0"/>
                <a:ea typeface="Verdana" panose="020B0604030504040204" pitchFamily="34" charset="0"/>
                <a:cs typeface="Verdana" panose="020B0604030504040204" pitchFamily="34" charset="0"/>
              </a:rPr>
              <a:t>The Region would also like to promote innovation and entrepreneurs.  The Region will create an Innovative </a:t>
            </a:r>
            <a:r>
              <a:rPr lang="en-US" sz="1800" b="1" i="1" dirty="0">
                <a:latin typeface="Verdana" panose="020B0604030504040204" pitchFamily="34" charset="0"/>
                <a:ea typeface="Verdana" panose="020B0604030504040204" pitchFamily="34" charset="0"/>
                <a:cs typeface="Verdana" panose="020B0604030504040204" pitchFamily="34" charset="0"/>
              </a:rPr>
              <a:t>initiatives </a:t>
            </a:r>
            <a:r>
              <a:rPr lang="en-US" sz="1800" b="1" i="1" dirty="0">
                <a:latin typeface="Verdana" panose="020B0604030504040204" pitchFamily="34" charset="0"/>
                <a:ea typeface="Verdana" panose="020B0604030504040204" pitchFamily="34" charset="0"/>
                <a:cs typeface="Verdana" panose="020B0604030504040204" pitchFamily="34" charset="0"/>
              </a:rPr>
              <a:t>fund and work closely with IEEE-USA to promote entrepreneurial activities and the formation of section level networks.  We will encourage sections to create relationships with various engineering </a:t>
            </a:r>
            <a:r>
              <a:rPr lang="en-US" sz="1800" b="1" i="1" dirty="0">
                <a:latin typeface="Verdana" panose="020B0604030504040204" pitchFamily="34" charset="0"/>
                <a:ea typeface="Verdana" panose="020B0604030504040204" pitchFamily="34" charset="0"/>
                <a:cs typeface="Verdana" panose="020B0604030504040204" pitchFamily="34" charset="0"/>
              </a:rPr>
              <a:t>and related groups like TiE, Chinese Semi group, NCIIA (innovators group), V-LAB</a:t>
            </a:r>
            <a:endParaRPr lang="en-US" sz="1800" i="1" dirty="0">
              <a:latin typeface="Verdana" panose="020B0604030504040204" pitchFamily="34" charset="0"/>
              <a:ea typeface="Verdana" panose="020B0604030504040204" pitchFamily="34" charset="0"/>
              <a:cs typeface="Verdana" panose="020B0604030504040204" pitchFamily="34" charset="0"/>
            </a:endParaRPr>
          </a:p>
          <a:p>
            <a:pPr lvl="1" indent="-260604">
              <a:buFont typeface="Wingdings" panose="05000000000000000000" pitchFamily="2" charset="2"/>
              <a:buChar char="§"/>
            </a:pPr>
            <a:endParaRPr lang="en-US" sz="1800" b="1" dirty="0">
              <a:latin typeface="Verdana" panose="020B0604030504040204" pitchFamily="34" charset="0"/>
              <a:ea typeface="Verdana" panose="020B0604030504040204" pitchFamily="34" charset="0"/>
              <a:cs typeface="Verdana" panose="020B0604030504040204" pitchFamily="34" charset="0"/>
            </a:endParaRPr>
          </a:p>
          <a:p>
            <a:pPr marL="445770" indent="-260604">
              <a:buNone/>
            </a:pPr>
            <a:endParaRPr lang="en-US" sz="1800" dirty="0">
              <a:latin typeface="Verdana" panose="020B0604030504040204" pitchFamily="34" charset="0"/>
              <a:ea typeface="Verdana" panose="020B0604030504040204" pitchFamily="34" charset="0"/>
              <a:cs typeface="Verdana" panose="020B0604030504040204" pitchFamily="34" charset="0"/>
            </a:endParaRPr>
          </a:p>
          <a:p>
            <a:endParaRPr lang="en-US" sz="18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3"/>
          </p:nvPr>
        </p:nvSpPr>
        <p:spPr/>
        <p:txBody>
          <a:bodyPr/>
          <a:lstStyle/>
          <a:p>
            <a:fld id="{60BC5383-B22C-A746-A4AF-C32103C6BFA6}" type="slidenum">
              <a:rPr lang="en-US" smtClean="0"/>
              <a:pPr/>
              <a:t>10</a:t>
            </a:fld>
            <a:endParaRPr lang="en-US" dirty="0"/>
          </a:p>
        </p:txBody>
      </p:sp>
      <p:sp>
        <p:nvSpPr>
          <p:cNvPr id="6"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7" name="Picture 6" descr="IEEE_TAG_BLUE.png"/>
          <p:cNvPicPr>
            <a:picLocks noChangeAspect="1"/>
          </p:cNvPicPr>
          <p:nvPr/>
        </p:nvPicPr>
        <p:blipFill>
          <a:blip r:embed="rId2"/>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270395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11</a:t>
            </a:fld>
            <a:endParaRPr lang="en-US" dirty="0"/>
          </a:p>
        </p:txBody>
      </p:sp>
      <p:sp>
        <p:nvSpPr>
          <p:cNvPr id="5" name="Content Placeholder 4"/>
          <p:cNvSpPr>
            <a:spLocks noGrp="1"/>
          </p:cNvSpPr>
          <p:nvPr>
            <p:ph sz="half" idx="11"/>
          </p:nvPr>
        </p:nvSpPr>
        <p:spPr>
          <a:xfrm>
            <a:off x="1890891" y="1606664"/>
            <a:ext cx="8381999" cy="4195422"/>
          </a:xfrm>
        </p:spPr>
        <p:txBody>
          <a:bodyPr>
            <a:noAutofit/>
          </a:bodyPr>
          <a:lstStyle/>
          <a:p>
            <a:pPr marL="342900" indent="-342900">
              <a:buSzPct val="100000"/>
              <a:buFont typeface="+mj-lt"/>
              <a:buAutoNum type="arabicPeriod"/>
              <a:defRPr/>
            </a:pPr>
            <a:r>
              <a:rPr lang="en-US" sz="1400" b="1" dirty="0"/>
              <a:t>Create and Implement a model for Area meetings</a:t>
            </a:r>
            <a:endParaRPr lang="en-US" sz="1400" dirty="0"/>
          </a:p>
          <a:p>
            <a:pPr marL="342900" indent="-342900">
              <a:buSzPct val="100000"/>
              <a:buFont typeface="+mj-lt"/>
              <a:buAutoNum type="arabicPeriod"/>
              <a:defRPr/>
            </a:pPr>
            <a:r>
              <a:rPr lang="en-US" sz="1400" b="1" dirty="0"/>
              <a:t>Improve Communication and Coverage with Members and the Public. </a:t>
            </a:r>
            <a:r>
              <a:rPr lang="en-US" sz="1400" i="1" dirty="0"/>
              <a:t>(Continuation/Expansion of 2014 Action Item)</a:t>
            </a:r>
          </a:p>
          <a:p>
            <a:pPr marL="342900" indent="-342900">
              <a:buSzPct val="100000"/>
              <a:buFont typeface="+mj-lt"/>
              <a:buAutoNum type="arabicPeriod"/>
              <a:defRPr/>
            </a:pPr>
            <a:r>
              <a:rPr lang="en-US" sz="1400" b="1" dirty="0"/>
              <a:t>Develop the capability and Expand the use of Virtual or Hybrid Events</a:t>
            </a:r>
          </a:p>
          <a:p>
            <a:pPr marL="342900" indent="-342900">
              <a:buSzPct val="100000"/>
              <a:buFont typeface="+mj-lt"/>
              <a:buAutoNum type="arabicPeriod"/>
              <a:defRPr/>
            </a:pPr>
            <a:r>
              <a:rPr lang="en-US" sz="1400" b="1" dirty="0"/>
              <a:t>Create a STEM and CTE affinity group</a:t>
            </a:r>
          </a:p>
          <a:p>
            <a:pPr marL="342900" indent="-342900">
              <a:buSzPct val="100000"/>
              <a:buFont typeface="+mj-lt"/>
              <a:buAutoNum type="arabicPeriod"/>
              <a:defRPr/>
            </a:pPr>
            <a:r>
              <a:rPr lang="en-US" sz="1400" b="1" dirty="0"/>
              <a:t>Increase industry and public sector outreach that will increase IEEE visibility and clearly state IEEE value and attributes to decision makers. </a:t>
            </a:r>
            <a:r>
              <a:rPr lang="en-US" sz="1400" i="1" dirty="0"/>
              <a:t>(Continuation of 2014 Action Item)</a:t>
            </a:r>
          </a:p>
          <a:p>
            <a:pPr marL="342900" indent="-342900">
              <a:buSzPct val="100000"/>
              <a:buFont typeface="+mj-lt"/>
              <a:buAutoNum type="arabicPeriod"/>
              <a:defRPr/>
            </a:pPr>
            <a:r>
              <a:rPr lang="en-US" sz="1400" b="1" dirty="0"/>
              <a:t>Enhance Officer training and create an officer mindset that places them as the CEO of their geographic unit, improve the relationship between sections and chapters, utilize CLE, improve communication conduit to the members, expand the use of the Region 6 speakers bureau (distinguished lecturers, PACE speakers, etc.).  </a:t>
            </a:r>
            <a:r>
              <a:rPr lang="en-US" sz="1400" i="1" dirty="0"/>
              <a:t>(Continuation/Expansion of 2014 Action Item)</a:t>
            </a:r>
          </a:p>
          <a:p>
            <a:pPr marL="342900" indent="-342900">
              <a:buSzPct val="100000"/>
              <a:buFont typeface="+mj-lt"/>
              <a:buAutoNum type="arabicPeriod"/>
              <a:defRPr/>
            </a:pPr>
            <a:r>
              <a:rPr lang="en-US" sz="1400" b="1" dirty="0"/>
              <a:t>Increase the localized support for outstanding and diverse Student, Young Professional and PACE activities.  </a:t>
            </a:r>
            <a:endParaRPr lang="en-US" sz="1400" i="1" dirty="0"/>
          </a:p>
          <a:p>
            <a:pPr marL="0" indent="0">
              <a:buNone/>
              <a:defRPr/>
            </a:pPr>
            <a:endParaRPr lang="en-US" sz="1400" dirty="0">
              <a:ea typeface="ＭＳ Ｐゴシック" pitchFamily="-111" charset="-128"/>
            </a:endParaRPr>
          </a:p>
        </p:txBody>
      </p:sp>
      <p:sp>
        <p:nvSpPr>
          <p:cNvPr id="6"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8" name="Picture 6" descr="IEEE_TAG_BLUE.png"/>
          <p:cNvPicPr>
            <a:picLocks noChangeAspect="1"/>
          </p:cNvPicPr>
          <p:nvPr/>
        </p:nvPicPr>
        <p:blipFill>
          <a:blip r:embed="rId2"/>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84716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a:solidFill>
                  <a:prstClr val="black">
                    <a:tint val="75000"/>
                  </a:prstClr>
                </a:solidFill>
              </a:rPr>
              <a:pPr/>
              <a:t>12</a:t>
            </a:fld>
            <a:endParaRPr lang="en-US" dirty="0">
              <a:solidFill>
                <a:prstClr val="black">
                  <a:tint val="75000"/>
                </a:prstClr>
              </a:solidFill>
            </a:endParaRPr>
          </a:p>
        </p:txBody>
      </p:sp>
      <p:sp>
        <p:nvSpPr>
          <p:cNvPr id="7" name="Title 3"/>
          <p:cNvSpPr>
            <a:spLocks noGrp="1"/>
          </p:cNvSpPr>
          <p:nvPr>
            <p:ph type="title"/>
          </p:nvPr>
        </p:nvSpPr>
        <p:spPr>
          <a:xfrm>
            <a:off x="1890891" y="265187"/>
            <a:ext cx="8381999" cy="772584"/>
          </a:xfrm>
        </p:spPr>
        <p:txBody>
          <a:bodyPr>
            <a:normAutofit/>
          </a:bodyPr>
          <a:lstStyle/>
          <a:p>
            <a:pPr algn="r"/>
            <a:r>
              <a:rPr lang="en-US" sz="2800" dirty="0" smtClean="0"/>
              <a:t>Your IEEE Resources</a:t>
            </a:r>
            <a:endParaRPr lang="en-US" sz="2000" i="1" dirty="0"/>
          </a:p>
        </p:txBody>
      </p:sp>
      <p:pic>
        <p:nvPicPr>
          <p:cNvPr id="2" name="Picture 1"/>
          <p:cNvPicPr>
            <a:picLocks noChangeAspect="1"/>
          </p:cNvPicPr>
          <p:nvPr/>
        </p:nvPicPr>
        <p:blipFill>
          <a:blip r:embed="rId2"/>
          <a:stretch>
            <a:fillRect/>
          </a:stretch>
        </p:blipFill>
        <p:spPr>
          <a:xfrm>
            <a:off x="697847" y="1371600"/>
            <a:ext cx="4966569" cy="1328057"/>
          </a:xfrm>
          <a:prstGeom prst="rect">
            <a:avLst/>
          </a:prstGeom>
        </p:spPr>
      </p:pic>
      <p:pic>
        <p:nvPicPr>
          <p:cNvPr id="3" name="Picture 2"/>
          <p:cNvPicPr>
            <a:picLocks noChangeAspect="1"/>
          </p:cNvPicPr>
          <p:nvPr/>
        </p:nvPicPr>
        <p:blipFill>
          <a:blip r:embed="rId3"/>
          <a:stretch>
            <a:fillRect/>
          </a:stretch>
        </p:blipFill>
        <p:spPr>
          <a:xfrm>
            <a:off x="2895600" y="2699657"/>
            <a:ext cx="7464376" cy="3389670"/>
          </a:xfrm>
          <a:prstGeom prst="rect">
            <a:avLst/>
          </a:prstGeom>
        </p:spPr>
      </p:pic>
      <p:pic>
        <p:nvPicPr>
          <p:cNvPr id="8" name="Picture 6" descr="IEEE_TAG_BLUE.png"/>
          <p:cNvPicPr>
            <a:picLocks noChangeAspect="1"/>
          </p:cNvPicPr>
          <p:nvPr/>
        </p:nvPicPr>
        <p:blipFill>
          <a:blip r:embed="rId4"/>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1229949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ke\Pictures\IEEE bg_shut_page.jpg"/>
          <p:cNvPicPr>
            <a:picLocks noGrp="1" noChangeAspect="1" noChangeArrowheads="1"/>
          </p:cNvPicPr>
          <p:nvPr>
            <p:ph idx="1"/>
          </p:nvPr>
        </p:nvPicPr>
        <p:blipFill>
          <a:blip r:embed="rId3" cstate="screen">
            <a:extLst>
              <a:ext uri="{28A0092B-C50C-407E-A947-70E740481C1C}">
                <a14:useLocalDpi xmlns:a14="http://schemas.microsoft.com/office/drawing/2010/main" val="0"/>
              </a:ext>
            </a:extLst>
          </a:blip>
          <a:srcRect/>
          <a:stretch>
            <a:fillRect/>
          </a:stretch>
        </p:blipFill>
        <p:spPr bwMode="auto">
          <a:xfrm>
            <a:off x="1524000" y="0"/>
            <a:ext cx="9154226"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p:cNvSpPr txBox="1">
            <a:spLocks noChangeArrowheads="1"/>
          </p:cNvSpPr>
          <p:nvPr/>
        </p:nvSpPr>
        <p:spPr>
          <a:xfrm>
            <a:off x="2095500" y="4648200"/>
            <a:ext cx="8077200" cy="1447800"/>
          </a:xfrm>
          <a:prstGeom prst="rect">
            <a:avLst/>
          </a:prstGeom>
          <a:noFill/>
          <a:ln/>
        </p:spPr>
        <p:txBody>
          <a:bodyPr vert="horz" lIns="90488" tIns="44450" rIns="90488" bIns="4445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lnSpc>
                <a:spcPct val="90000"/>
              </a:lnSpc>
              <a:buFontTx/>
              <a:buNone/>
            </a:pPr>
            <a:r>
              <a:rPr lang="en-US" sz="7200" b="1" i="1" dirty="0">
                <a:solidFill>
                  <a:srgbClr val="000000"/>
                </a:solidFill>
              </a:rPr>
              <a:t>Thank you !</a:t>
            </a:r>
          </a:p>
        </p:txBody>
      </p:sp>
      <p:pic>
        <p:nvPicPr>
          <p:cNvPr id="1028" name="Picture 4" descr="C:\Users\Mike\Pictures\ieee logo 2.bmp"/>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2095501" y="5815013"/>
            <a:ext cx="21431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322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2</a:t>
            </a:fld>
            <a:endParaRPr lang="en-US" dirty="0"/>
          </a:p>
        </p:txBody>
      </p:sp>
      <p:sp>
        <p:nvSpPr>
          <p:cNvPr id="5" name="Content Placeholder 4"/>
          <p:cNvSpPr>
            <a:spLocks noGrp="1"/>
          </p:cNvSpPr>
          <p:nvPr>
            <p:ph sz="half" idx="11"/>
          </p:nvPr>
        </p:nvSpPr>
        <p:spPr/>
        <p:txBody>
          <a:bodyPr>
            <a:normAutofit/>
          </a:bodyPr>
          <a:lstStyle/>
          <a:p>
            <a:pPr marL="0" indent="0">
              <a:buNone/>
            </a:pPr>
            <a:r>
              <a:rPr lang="en-US" sz="2400" b="1" dirty="0">
                <a:ea typeface="ＭＳ Ｐゴシック" pitchFamily="-111" charset="-128"/>
              </a:rPr>
              <a:t>Region leadership met in San Francisco to discuss expanding our listening….</a:t>
            </a:r>
          </a:p>
          <a:p>
            <a:pPr marL="0" indent="0">
              <a:buNone/>
            </a:pPr>
            <a:endParaRPr lang="en-US" sz="2400" b="1" dirty="0">
              <a:ea typeface="ＭＳ Ｐゴシック" pitchFamily="-111" charset="-128"/>
            </a:endParaRPr>
          </a:p>
          <a:p>
            <a:pPr marL="0" indent="0">
              <a:buNone/>
            </a:pPr>
            <a:r>
              <a:rPr lang="en-US" sz="2400" b="1" dirty="0">
                <a:ea typeface="ＭＳ Ｐゴシック" pitchFamily="-111" charset="-128"/>
              </a:rPr>
              <a:t>to develop a clearer understanding of member “Why” and to create channels to satisfy member goals and needs by performing the needed “How and “What” </a:t>
            </a:r>
          </a:p>
          <a:p>
            <a:pPr marL="0" indent="0">
              <a:buNone/>
            </a:pPr>
            <a:endParaRPr lang="en-US" sz="2400" b="1" dirty="0">
              <a:ea typeface="ＭＳ Ｐゴシック" pitchFamily="-111" charset="-128"/>
            </a:endParaRPr>
          </a:p>
          <a:p>
            <a:pPr marL="0" indent="0">
              <a:buNone/>
            </a:pPr>
            <a:endParaRPr lang="en-US" sz="2400" b="1" dirty="0"/>
          </a:p>
        </p:txBody>
      </p:sp>
      <p:sp>
        <p:nvSpPr>
          <p:cNvPr id="7" name="Title 3"/>
          <p:cNvSpPr>
            <a:spLocks noGrp="1"/>
          </p:cNvSpPr>
          <p:nvPr>
            <p:ph type="title"/>
          </p:nvPr>
        </p:nvSpPr>
        <p:spPr>
          <a:xfrm>
            <a:off x="1890890" y="405646"/>
            <a:ext cx="8381999" cy="772584"/>
          </a:xfrm>
        </p:spPr>
        <p:txBody>
          <a:bodyPr/>
          <a:lstStyle/>
          <a:p>
            <a:r>
              <a:rPr lang="en-US" dirty="0" smtClean="0"/>
              <a:t>Region 6 Strategic Initiatives - 2015</a:t>
            </a:r>
            <a:endParaRPr lang="en-US" sz="1950" i="1" dirty="0"/>
          </a:p>
        </p:txBody>
      </p:sp>
      <p:pic>
        <p:nvPicPr>
          <p:cNvPr id="6" name="Picture 6" descr="IEEE_TAG_BLUE.png"/>
          <p:cNvPicPr>
            <a:picLocks noChangeAspect="1"/>
          </p:cNvPicPr>
          <p:nvPr/>
        </p:nvPicPr>
        <p:blipFill>
          <a:blip r:embed="rId2"/>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314386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3</a:t>
            </a:fld>
            <a:endParaRPr lang="en-US" dirty="0"/>
          </a:p>
        </p:txBody>
      </p:sp>
      <p:sp>
        <p:nvSpPr>
          <p:cNvPr id="5" name="Content Placeholder 4"/>
          <p:cNvSpPr>
            <a:spLocks noGrp="1"/>
          </p:cNvSpPr>
          <p:nvPr>
            <p:ph sz="half" idx="11"/>
          </p:nvPr>
        </p:nvSpPr>
        <p:spPr>
          <a:xfrm>
            <a:off x="1880005" y="1530464"/>
            <a:ext cx="8559394" cy="4456679"/>
          </a:xfrm>
        </p:spPr>
        <p:txBody>
          <a:bodyPr>
            <a:noAutofit/>
          </a:bodyPr>
          <a:lstStyle/>
          <a:p>
            <a:pPr marL="342900" indent="-342900">
              <a:buSzPct val="100000"/>
              <a:buFont typeface="+mj-lt"/>
              <a:buAutoNum type="arabicPeriod"/>
              <a:defRPr/>
            </a:pPr>
            <a:r>
              <a:rPr lang="en-US" sz="1400" b="1" dirty="0"/>
              <a:t>Create and Implement a model for Area meetings</a:t>
            </a:r>
            <a:endParaRPr lang="en-US" sz="1400" dirty="0"/>
          </a:p>
          <a:p>
            <a:pPr marL="342900" indent="-342900">
              <a:buSzPct val="100000"/>
              <a:buFont typeface="+mj-lt"/>
              <a:buAutoNum type="arabicPeriod"/>
              <a:defRPr/>
            </a:pPr>
            <a:r>
              <a:rPr lang="en-US" sz="1400" b="1" dirty="0"/>
              <a:t>Improve Communication and Coverage with Members and the Public. </a:t>
            </a:r>
            <a:r>
              <a:rPr lang="en-US" sz="1400" i="1" dirty="0"/>
              <a:t>(Continuation/Expansion of 2014 Action Item)</a:t>
            </a:r>
          </a:p>
          <a:p>
            <a:pPr marL="342900" indent="-342900">
              <a:buSzPct val="100000"/>
              <a:buFont typeface="+mj-lt"/>
              <a:buAutoNum type="arabicPeriod"/>
              <a:defRPr/>
            </a:pPr>
            <a:r>
              <a:rPr lang="en-US" sz="1400" b="1" dirty="0"/>
              <a:t>Develop the capability and Expand the use of Virtual or Hybrid Events</a:t>
            </a:r>
          </a:p>
          <a:p>
            <a:pPr marL="342900" indent="-342900">
              <a:buSzPct val="100000"/>
              <a:buFont typeface="+mj-lt"/>
              <a:buAutoNum type="arabicPeriod"/>
              <a:defRPr/>
            </a:pPr>
            <a:r>
              <a:rPr lang="en-US" sz="1400" b="1" dirty="0"/>
              <a:t>Create a STEM and CTE affinity group</a:t>
            </a:r>
          </a:p>
          <a:p>
            <a:pPr marL="342900" indent="-342900">
              <a:buSzPct val="100000"/>
              <a:buFont typeface="+mj-lt"/>
              <a:buAutoNum type="arabicPeriod"/>
              <a:defRPr/>
            </a:pPr>
            <a:r>
              <a:rPr lang="en-US" sz="1400" b="1" dirty="0"/>
              <a:t>Increase industry and public sector outreach that will increase IEEE visibility and clearly state IEEE value and attributes to decision makers. </a:t>
            </a:r>
            <a:r>
              <a:rPr lang="en-US" sz="1400" i="1" dirty="0"/>
              <a:t>(Continuation of 2014 Action Item)</a:t>
            </a:r>
          </a:p>
          <a:p>
            <a:pPr marL="342900" indent="-342900">
              <a:buSzPct val="100000"/>
              <a:buFont typeface="+mj-lt"/>
              <a:buAutoNum type="arabicPeriod"/>
              <a:defRPr/>
            </a:pPr>
            <a:r>
              <a:rPr lang="en-US" sz="1400" b="1" dirty="0"/>
              <a:t>Enhance Officer training and create an officer mindset that places them as the CEO of their geographic unit, improve the relationship between sections and chapters, utilize CLE, improve communication conduit to the members, expand the use of the Region 6 speakers bureau (distinguished lecturers, PACE speakers, etc.).  </a:t>
            </a:r>
            <a:r>
              <a:rPr lang="en-US" sz="1400" i="1" dirty="0"/>
              <a:t>(Continuation/Expansion of 2014 Action Item)</a:t>
            </a:r>
          </a:p>
          <a:p>
            <a:pPr marL="342900" indent="-342900">
              <a:buSzPct val="100000"/>
              <a:buFont typeface="+mj-lt"/>
              <a:buAutoNum type="arabicPeriod"/>
              <a:defRPr/>
            </a:pPr>
            <a:r>
              <a:rPr lang="en-US" sz="1400" b="1" dirty="0"/>
              <a:t>Increase the localized support for outstanding and diverse Student, Young Professional and PACE activities.  </a:t>
            </a:r>
            <a:endParaRPr lang="en-US" sz="1400" i="1" dirty="0"/>
          </a:p>
          <a:p>
            <a:pPr marL="0" indent="0">
              <a:buNone/>
              <a:defRPr/>
            </a:pPr>
            <a:endParaRPr lang="en-US" sz="1400" dirty="0">
              <a:ea typeface="ＭＳ Ｐゴシック" pitchFamily="-111" charset="-128"/>
            </a:endParaRPr>
          </a:p>
        </p:txBody>
      </p:sp>
      <p:sp>
        <p:nvSpPr>
          <p:cNvPr id="7"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6" name="Picture 6" descr="IEEE_TAG_BLUE.png"/>
          <p:cNvPicPr>
            <a:picLocks noChangeAspect="1"/>
          </p:cNvPicPr>
          <p:nvPr/>
        </p:nvPicPr>
        <p:blipFill>
          <a:blip r:embed="rId3"/>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3669638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4</a:t>
            </a:fld>
            <a:endParaRPr lang="en-US" dirty="0"/>
          </a:p>
        </p:txBody>
      </p:sp>
      <p:sp>
        <p:nvSpPr>
          <p:cNvPr id="5" name="Content Placeholder 4"/>
          <p:cNvSpPr>
            <a:spLocks noGrp="1"/>
          </p:cNvSpPr>
          <p:nvPr>
            <p:ph sz="half" idx="11"/>
          </p:nvPr>
        </p:nvSpPr>
        <p:spPr>
          <a:xfrm>
            <a:off x="1890891" y="1867922"/>
            <a:ext cx="8515853" cy="3716450"/>
          </a:xfrm>
        </p:spPr>
        <p:txBody>
          <a:bodyPr>
            <a:noAutofit/>
          </a:bodyPr>
          <a:lstStyle/>
          <a:p>
            <a:pPr marL="457200" indent="-457200">
              <a:buSzPct val="100000"/>
              <a:buFont typeface="+mj-lt"/>
              <a:buAutoNum type="arabicPeriod"/>
              <a:defRPr/>
            </a:pPr>
            <a:r>
              <a:rPr lang="en-US" sz="2000" b="1" dirty="0">
                <a:latin typeface="Verdana" panose="020B0604030504040204" pitchFamily="34" charset="0"/>
                <a:ea typeface="Verdana" panose="020B0604030504040204" pitchFamily="34" charset="0"/>
                <a:cs typeface="Verdana" panose="020B0604030504040204" pitchFamily="34" charset="0"/>
              </a:rPr>
              <a:t>Create </a:t>
            </a:r>
            <a:r>
              <a:rPr lang="en-US" sz="2000" b="1" dirty="0">
                <a:latin typeface="Verdana" panose="020B0604030504040204" pitchFamily="34" charset="0"/>
                <a:ea typeface="Verdana" panose="020B0604030504040204" pitchFamily="34" charset="0"/>
                <a:cs typeface="Verdana" panose="020B0604030504040204" pitchFamily="34" charset="0"/>
              </a:rPr>
              <a:t>and Implement a model for Area meetings</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185166"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The Chair or Secretary will </a:t>
            </a:r>
            <a:r>
              <a:rPr lang="en-US" sz="2000" b="1" i="1" dirty="0">
                <a:latin typeface="Verdana" panose="020B0604030504040204" pitchFamily="34" charset="0"/>
                <a:ea typeface="Verdana" panose="020B0604030504040204" pitchFamily="34" charset="0"/>
                <a:cs typeface="Verdana" panose="020B0604030504040204" pitchFamily="34" charset="0"/>
              </a:rPr>
              <a:t>track </a:t>
            </a:r>
            <a:r>
              <a:rPr lang="en-US" sz="2000" b="1" i="1" dirty="0">
                <a:latin typeface="Verdana" panose="020B0604030504040204" pitchFamily="34" charset="0"/>
                <a:ea typeface="Verdana" panose="020B0604030504040204" pitchFamily="34" charset="0"/>
                <a:cs typeface="Verdana" panose="020B0604030504040204" pitchFamily="34" charset="0"/>
              </a:rPr>
              <a:t>the </a:t>
            </a:r>
            <a:r>
              <a:rPr lang="en-US" sz="2000" b="1" i="1" dirty="0">
                <a:latin typeface="Verdana" panose="020B0604030504040204" pitchFamily="34" charset="0"/>
                <a:ea typeface="Verdana" panose="020B0604030504040204" pitchFamily="34" charset="0"/>
                <a:cs typeface="Verdana" panose="020B0604030504040204" pitchFamily="34" charset="0"/>
              </a:rPr>
              <a:t>master </a:t>
            </a:r>
            <a:r>
              <a:rPr lang="en-US" sz="2000" b="1" i="1" dirty="0">
                <a:latin typeface="Verdana" panose="020B0604030504040204" pitchFamily="34" charset="0"/>
                <a:ea typeface="Verdana" panose="020B0604030504040204" pitchFamily="34" charset="0"/>
                <a:cs typeface="Verdana" panose="020B0604030504040204" pitchFamily="34" charset="0"/>
              </a:rPr>
              <a:t>calendar that includes key dates, venue, agenda, invitee list, intended outcomes.</a:t>
            </a:r>
          </a:p>
          <a:p>
            <a:pPr marL="185166"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Conduct </a:t>
            </a:r>
            <a:r>
              <a:rPr lang="en-US" sz="2000" b="1" i="1" dirty="0">
                <a:latin typeface="Verdana" panose="020B0604030504040204" pitchFamily="34" charset="0"/>
                <a:ea typeface="Verdana" panose="020B0604030504040204" pitchFamily="34" charset="0"/>
                <a:cs typeface="Verdana" panose="020B0604030504040204" pitchFamily="34" charset="0"/>
              </a:rPr>
              <a:t>training for region leaders in critical areas: vTools, Netsuite, planning, member activities, outreach (industry, decision makers, awards) </a:t>
            </a:r>
            <a:endParaRPr lang="en-US" sz="2000" i="1" dirty="0">
              <a:latin typeface="Verdana" panose="020B0604030504040204" pitchFamily="34" charset="0"/>
              <a:ea typeface="Verdana" panose="020B0604030504040204" pitchFamily="34" charset="0"/>
              <a:cs typeface="Verdana" panose="020B0604030504040204" pitchFamily="34" charset="0"/>
            </a:endParaRPr>
          </a:p>
          <a:p>
            <a:pPr marL="0" indent="-260604">
              <a:buNone/>
              <a:defRPr/>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8"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9" name="Picture 6" descr="IEEE_TAG_BLUE.png"/>
          <p:cNvPicPr>
            <a:picLocks noChangeAspect="1"/>
          </p:cNvPicPr>
          <p:nvPr/>
        </p:nvPicPr>
        <p:blipFill>
          <a:blip r:embed="rId2"/>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1224285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5</a:t>
            </a:fld>
            <a:endParaRPr lang="en-US" dirty="0"/>
          </a:p>
        </p:txBody>
      </p:sp>
      <p:sp>
        <p:nvSpPr>
          <p:cNvPr id="5" name="Content Placeholder 4"/>
          <p:cNvSpPr>
            <a:spLocks noGrp="1"/>
          </p:cNvSpPr>
          <p:nvPr>
            <p:ph sz="half" idx="11"/>
          </p:nvPr>
        </p:nvSpPr>
        <p:spPr>
          <a:xfrm>
            <a:off x="1890891" y="1763486"/>
            <a:ext cx="8381999" cy="3575164"/>
          </a:xfrm>
        </p:spPr>
        <p:txBody>
          <a:bodyPr>
            <a:noAutofit/>
          </a:bodyPr>
          <a:lstStyle/>
          <a:p>
            <a:pPr marL="457200" indent="-457200">
              <a:buSzPct val="100000"/>
              <a:buFont typeface="+mj-lt"/>
              <a:buAutoNum type="arabicPeriod" startAt="2"/>
              <a:defRPr/>
            </a:pPr>
            <a:r>
              <a:rPr lang="en-US" sz="2000" b="1" dirty="0">
                <a:latin typeface="Verdana" panose="020B0604030504040204" pitchFamily="34" charset="0"/>
                <a:ea typeface="Verdana" panose="020B0604030504040204" pitchFamily="34" charset="0"/>
                <a:cs typeface="Verdana" panose="020B0604030504040204" pitchFamily="34" charset="0"/>
              </a:rPr>
              <a:t>Improve </a:t>
            </a:r>
            <a:r>
              <a:rPr lang="en-US" sz="2000" b="1" dirty="0">
                <a:latin typeface="Verdana" panose="020B0604030504040204" pitchFamily="34" charset="0"/>
                <a:ea typeface="Verdana" panose="020B0604030504040204" pitchFamily="34" charset="0"/>
                <a:cs typeface="Verdana" panose="020B0604030504040204" pitchFamily="34" charset="0"/>
              </a:rPr>
              <a:t>Communication and Coverage with Members and the </a:t>
            </a:r>
            <a:r>
              <a:rPr lang="en-US" sz="2000" b="1" dirty="0">
                <a:latin typeface="Verdana" panose="020B0604030504040204" pitchFamily="34" charset="0"/>
                <a:ea typeface="Verdana" panose="020B0604030504040204" pitchFamily="34" charset="0"/>
                <a:cs typeface="Verdana" panose="020B0604030504040204" pitchFamily="34" charset="0"/>
              </a:rPr>
              <a:t>Public. </a:t>
            </a:r>
            <a:r>
              <a:rPr lang="en-US" sz="2000" i="1" dirty="0">
                <a:latin typeface="Verdana" panose="020B0604030504040204" pitchFamily="34" charset="0"/>
                <a:ea typeface="Verdana" panose="020B0604030504040204" pitchFamily="34" charset="0"/>
                <a:cs typeface="Verdana" panose="020B0604030504040204" pitchFamily="34" charset="0"/>
              </a:rPr>
              <a:t>(Continuation/Expansion of 2014 Action Item)</a:t>
            </a:r>
          </a:p>
          <a:p>
            <a:pPr marL="185166"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Increase the channel coverage and penetration by improving our web site and integrating social media messages.  We will need a core group of volunteers to create and manage content.</a:t>
            </a:r>
          </a:p>
          <a:p>
            <a:pPr marL="185166"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Additionally, we can create a consolidation of messages through pointers, feeds and newsletter.</a:t>
            </a:r>
          </a:p>
          <a:p>
            <a:pPr marL="0" indent="0">
              <a:buSzPct val="100000"/>
              <a:buNone/>
              <a:defRPr/>
            </a:pPr>
            <a:endParaRPr lang="en-US" sz="2000" i="1" dirty="0">
              <a:latin typeface="Verdana" panose="020B0604030504040204" pitchFamily="34" charset="0"/>
              <a:ea typeface="Verdana" panose="020B0604030504040204" pitchFamily="34" charset="0"/>
              <a:cs typeface="Verdana" panose="020B0604030504040204" pitchFamily="34" charset="0"/>
            </a:endParaRPr>
          </a:p>
        </p:txBody>
      </p:sp>
      <p:sp>
        <p:nvSpPr>
          <p:cNvPr id="6"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8" name="Picture 6" descr="IEEE_TAG_BLUE.png"/>
          <p:cNvPicPr>
            <a:picLocks noChangeAspect="1"/>
          </p:cNvPicPr>
          <p:nvPr/>
        </p:nvPicPr>
        <p:blipFill>
          <a:blip r:embed="rId2"/>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12332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6</a:t>
            </a:fld>
            <a:endParaRPr lang="en-US" dirty="0"/>
          </a:p>
        </p:txBody>
      </p:sp>
      <p:sp>
        <p:nvSpPr>
          <p:cNvPr id="5" name="Content Placeholder 4"/>
          <p:cNvSpPr>
            <a:spLocks noGrp="1"/>
          </p:cNvSpPr>
          <p:nvPr>
            <p:ph sz="half" idx="11"/>
          </p:nvPr>
        </p:nvSpPr>
        <p:spPr>
          <a:xfrm>
            <a:off x="1890891" y="1769950"/>
            <a:ext cx="8381999" cy="3274786"/>
          </a:xfrm>
        </p:spPr>
        <p:txBody>
          <a:bodyPr>
            <a:noAutofit/>
          </a:bodyPr>
          <a:lstStyle/>
          <a:p>
            <a:pPr marL="457200" indent="-457200">
              <a:buSzPct val="100000"/>
              <a:buFont typeface="+mj-lt"/>
              <a:buAutoNum type="arabicPeriod" startAt="3"/>
              <a:defRPr/>
            </a:pPr>
            <a:r>
              <a:rPr lang="en-US" sz="2000" b="1" dirty="0">
                <a:latin typeface="Verdana" panose="020B0604030504040204" pitchFamily="34" charset="0"/>
                <a:ea typeface="Verdana" panose="020B0604030504040204" pitchFamily="34" charset="0"/>
                <a:cs typeface="Verdana" panose="020B0604030504040204" pitchFamily="34" charset="0"/>
              </a:rPr>
              <a:t>Develop </a:t>
            </a:r>
            <a:r>
              <a:rPr lang="en-US" sz="2000" b="1" dirty="0">
                <a:latin typeface="Verdana" panose="020B0604030504040204" pitchFamily="34" charset="0"/>
                <a:ea typeface="Verdana" panose="020B0604030504040204" pitchFamily="34" charset="0"/>
                <a:cs typeface="Verdana" panose="020B0604030504040204" pitchFamily="34" charset="0"/>
              </a:rPr>
              <a:t>the capability and Expand the use of Virtual or Hybrid </a:t>
            </a:r>
            <a:r>
              <a:rPr lang="en-US" sz="2000" b="1" dirty="0">
                <a:latin typeface="Verdana" panose="020B0604030504040204" pitchFamily="34" charset="0"/>
                <a:ea typeface="Verdana" panose="020B0604030504040204" pitchFamily="34" charset="0"/>
                <a:cs typeface="Verdana" panose="020B0604030504040204" pitchFamily="34" charset="0"/>
              </a:rPr>
              <a:t>Events</a:t>
            </a:r>
          </a:p>
          <a:p>
            <a:pPr marL="188595"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Region 6 will subscribe </a:t>
            </a:r>
            <a:r>
              <a:rPr lang="en-US" sz="2000" b="1" i="1" dirty="0">
                <a:latin typeface="Verdana" panose="020B0604030504040204" pitchFamily="34" charset="0"/>
                <a:ea typeface="Verdana" panose="020B0604030504040204" pitchFamily="34" charset="0"/>
                <a:cs typeface="Verdana" panose="020B0604030504040204" pitchFamily="34" charset="0"/>
              </a:rPr>
              <a:t>to and promote </a:t>
            </a:r>
            <a:r>
              <a:rPr lang="en-US" sz="2000" b="1" i="1" dirty="0">
                <a:latin typeface="Verdana" panose="020B0604030504040204" pitchFamily="34" charset="0"/>
                <a:ea typeface="Verdana" panose="020B0604030504040204" pitchFamily="34" charset="0"/>
                <a:cs typeface="Verdana" panose="020B0604030504040204" pitchFamily="34" charset="0"/>
              </a:rPr>
              <a:t>the use implementation of virtual </a:t>
            </a:r>
            <a:r>
              <a:rPr lang="en-US" sz="2000" b="1" i="1" dirty="0">
                <a:latin typeface="Verdana" panose="020B0604030504040204" pitchFamily="34" charset="0"/>
                <a:ea typeface="Verdana" panose="020B0604030504040204" pitchFamily="34" charset="0"/>
                <a:cs typeface="Verdana" panose="020B0604030504040204" pitchFamily="34" charset="0"/>
              </a:rPr>
              <a:t>and hybrid events including Region </a:t>
            </a:r>
            <a:r>
              <a:rPr lang="en-US" sz="2000" b="1" i="1" dirty="0" err="1">
                <a:latin typeface="Verdana" panose="020B0604030504040204" pitchFamily="34" charset="0"/>
                <a:ea typeface="Verdana" panose="020B0604030504040204" pitchFamily="34" charset="0"/>
                <a:cs typeface="Verdana" panose="020B0604030504040204" pitchFamily="34" charset="0"/>
              </a:rPr>
              <a:t>OpCom</a:t>
            </a:r>
            <a:r>
              <a:rPr lang="en-US" sz="2000" b="1" i="1" dirty="0">
                <a:latin typeface="Verdana" panose="020B0604030504040204" pitchFamily="34" charset="0"/>
                <a:ea typeface="Verdana" panose="020B0604030504040204" pitchFamily="34" charset="0"/>
                <a:cs typeface="Verdana" panose="020B0604030504040204" pitchFamily="34" charset="0"/>
              </a:rPr>
              <a:t>, </a:t>
            </a:r>
            <a:r>
              <a:rPr lang="en-US" sz="2000" b="1" i="1" dirty="0" err="1">
                <a:latin typeface="Verdana" panose="020B0604030504040204" pitchFamily="34" charset="0"/>
                <a:ea typeface="Verdana" panose="020B0604030504040204" pitchFamily="34" charset="0"/>
                <a:cs typeface="Verdana" panose="020B0604030504040204" pitchFamily="34" charset="0"/>
              </a:rPr>
              <a:t>ExCom</a:t>
            </a:r>
            <a:r>
              <a:rPr lang="en-US" sz="2000" b="1" i="1" dirty="0">
                <a:latin typeface="Verdana" panose="020B0604030504040204" pitchFamily="34" charset="0"/>
                <a:ea typeface="Verdana" panose="020B0604030504040204" pitchFamily="34" charset="0"/>
                <a:cs typeface="Verdana" panose="020B0604030504040204" pitchFamily="34" charset="0"/>
              </a:rPr>
              <a:t> and Area meetings.  </a:t>
            </a:r>
            <a:r>
              <a:rPr lang="en-US" sz="2000" b="1" i="1" dirty="0">
                <a:latin typeface="Verdana" panose="020B0604030504040204" pitchFamily="34" charset="0"/>
                <a:ea typeface="Verdana" panose="020B0604030504040204" pitchFamily="34" charset="0"/>
                <a:cs typeface="Verdana" panose="020B0604030504040204" pitchFamily="34" charset="0"/>
              </a:rPr>
              <a:t>Other </a:t>
            </a:r>
            <a:r>
              <a:rPr lang="en-US" sz="2000" b="1" i="1" dirty="0">
                <a:latin typeface="Verdana" panose="020B0604030504040204" pitchFamily="34" charset="0"/>
                <a:ea typeface="Verdana" panose="020B0604030504040204" pitchFamily="34" charset="0"/>
                <a:cs typeface="Verdana" panose="020B0604030504040204" pitchFamily="34" charset="0"/>
              </a:rPr>
              <a:t>virtual or hybrid events to be considered </a:t>
            </a:r>
            <a:r>
              <a:rPr lang="en-US" sz="2000" b="1" i="1" dirty="0">
                <a:latin typeface="Verdana" panose="020B0604030504040204" pitchFamily="34" charset="0"/>
                <a:ea typeface="Verdana" panose="020B0604030504040204" pitchFamily="34" charset="0"/>
                <a:cs typeface="Verdana" panose="020B0604030504040204" pitchFamily="34" charset="0"/>
              </a:rPr>
              <a:t>include </a:t>
            </a:r>
            <a:r>
              <a:rPr lang="en-US" sz="2000" b="1" i="1" dirty="0">
                <a:latin typeface="Verdana" panose="020B0604030504040204" pitchFamily="34" charset="0"/>
                <a:ea typeface="Verdana" panose="020B0604030504040204" pitchFamily="34" charset="0"/>
                <a:cs typeface="Verdana" panose="020B0604030504040204" pitchFamily="34" charset="0"/>
              </a:rPr>
              <a:t>job fairs, seminars, section-based chapter events, conferences and special interest topic sessions</a:t>
            </a:r>
          </a:p>
          <a:p>
            <a:pPr marL="188595" lvl="2" indent="0">
              <a:spcBef>
                <a:spcPts val="1350"/>
              </a:spcBef>
              <a:buSzPct val="100000"/>
              <a:buNone/>
              <a:defRPr/>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6"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8" name="Picture 6" descr="IEEE_TAG_BLUE.png"/>
          <p:cNvPicPr>
            <a:picLocks noChangeAspect="1"/>
          </p:cNvPicPr>
          <p:nvPr/>
        </p:nvPicPr>
        <p:blipFill>
          <a:blip r:embed="rId2"/>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3318689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7</a:t>
            </a:fld>
            <a:endParaRPr lang="en-US" dirty="0"/>
          </a:p>
        </p:txBody>
      </p:sp>
      <p:sp>
        <p:nvSpPr>
          <p:cNvPr id="5" name="Content Placeholder 4"/>
          <p:cNvSpPr>
            <a:spLocks noGrp="1"/>
          </p:cNvSpPr>
          <p:nvPr>
            <p:ph sz="half" idx="11"/>
          </p:nvPr>
        </p:nvSpPr>
        <p:spPr>
          <a:xfrm>
            <a:off x="1890890" y="1687285"/>
            <a:ext cx="8381999" cy="3586050"/>
          </a:xfrm>
        </p:spPr>
        <p:txBody>
          <a:bodyPr>
            <a:noAutofit/>
          </a:bodyPr>
          <a:lstStyle/>
          <a:p>
            <a:pPr marL="457200" indent="-457200">
              <a:buSzPct val="100000"/>
              <a:buFont typeface="+mj-lt"/>
              <a:buAutoNum type="arabicPeriod" startAt="4"/>
              <a:defRPr/>
            </a:pPr>
            <a:r>
              <a:rPr lang="en-US" sz="2000" b="1" dirty="0">
                <a:latin typeface="Verdana" panose="020B0604030504040204" pitchFamily="34" charset="0"/>
                <a:ea typeface="Verdana" panose="020B0604030504040204" pitchFamily="34" charset="0"/>
                <a:cs typeface="Verdana" panose="020B0604030504040204" pitchFamily="34" charset="0"/>
              </a:rPr>
              <a:t>Create </a:t>
            </a:r>
            <a:r>
              <a:rPr lang="en-US" sz="2000" b="1" dirty="0">
                <a:latin typeface="Verdana" panose="020B0604030504040204" pitchFamily="34" charset="0"/>
                <a:ea typeface="Verdana" panose="020B0604030504040204" pitchFamily="34" charset="0"/>
                <a:cs typeface="Verdana" panose="020B0604030504040204" pitchFamily="34" charset="0"/>
              </a:rPr>
              <a:t>a </a:t>
            </a:r>
            <a:r>
              <a:rPr lang="en-US" sz="2000" b="1" dirty="0">
                <a:latin typeface="Verdana" panose="020B0604030504040204" pitchFamily="34" charset="0"/>
                <a:ea typeface="Verdana" panose="020B0604030504040204" pitchFamily="34" charset="0"/>
                <a:cs typeface="Verdana" panose="020B0604030504040204" pitchFamily="34" charset="0"/>
              </a:rPr>
              <a:t>Science, Technology, Engineering and Math (STEM) and Career and Technology Education (CTE) </a:t>
            </a:r>
            <a:r>
              <a:rPr lang="en-US" sz="2000" b="1" dirty="0">
                <a:latin typeface="Verdana" panose="020B0604030504040204" pitchFamily="34" charset="0"/>
                <a:ea typeface="Verdana" panose="020B0604030504040204" pitchFamily="34" charset="0"/>
                <a:cs typeface="Verdana" panose="020B0604030504040204" pitchFamily="34" charset="0"/>
              </a:rPr>
              <a:t>affinity </a:t>
            </a:r>
            <a:r>
              <a:rPr lang="en-US" sz="2000" b="1" dirty="0">
                <a:latin typeface="Verdana" panose="020B0604030504040204" pitchFamily="34" charset="0"/>
                <a:ea typeface="Verdana" panose="020B0604030504040204" pitchFamily="34" charset="0"/>
                <a:cs typeface="Verdana" panose="020B0604030504040204" pitchFamily="34" charset="0"/>
              </a:rPr>
              <a:t>group (expand Precollege Committee)</a:t>
            </a:r>
          </a:p>
          <a:p>
            <a:pPr marL="185166"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The affinity group would be responsible for promoting </a:t>
            </a:r>
            <a:r>
              <a:rPr lang="en-US" sz="2000" b="1" i="1" dirty="0">
                <a:latin typeface="Verdana" panose="020B0604030504040204" pitchFamily="34" charset="0"/>
                <a:ea typeface="Verdana" panose="020B0604030504040204" pitchFamily="34" charset="0"/>
                <a:cs typeface="Verdana" panose="020B0604030504040204" pitchFamily="34" charset="0"/>
              </a:rPr>
              <a:t>pre-college out-reach programs including FIRST, Future City Competition, SMART Competition, Science Olympiad, ISEF, Maker Faires, Science Lab, TISP, scouting, etc</a:t>
            </a:r>
            <a:r>
              <a:rPr lang="en-US" sz="2000" b="1" i="1" dirty="0">
                <a:latin typeface="Verdana" panose="020B0604030504040204" pitchFamily="34" charset="0"/>
                <a:ea typeface="Verdana" panose="020B0604030504040204" pitchFamily="34" charset="0"/>
                <a:cs typeface="Verdana" panose="020B0604030504040204" pitchFamily="34" charset="0"/>
              </a:rPr>
              <a:t>.  </a:t>
            </a:r>
          </a:p>
          <a:p>
            <a:pPr marL="185166"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This group would be tasked with developing relationships with </a:t>
            </a:r>
            <a:r>
              <a:rPr lang="en-US" sz="2000" b="1" i="1" dirty="0">
                <a:latin typeface="Verdana" panose="020B0604030504040204" pitchFamily="34" charset="0"/>
                <a:ea typeface="Verdana" panose="020B0604030504040204" pitchFamily="34" charset="0"/>
                <a:cs typeface="Verdana" panose="020B0604030504040204" pitchFamily="34" charset="0"/>
              </a:rPr>
              <a:t>Informal STEM education programs, STEM and </a:t>
            </a:r>
            <a:r>
              <a:rPr lang="en-US" sz="2000" b="1" i="1" dirty="0">
                <a:latin typeface="Verdana" panose="020B0604030504040204" pitchFamily="34" charset="0"/>
                <a:ea typeface="Verdana" panose="020B0604030504040204" pitchFamily="34" charset="0"/>
                <a:cs typeface="Verdana" panose="020B0604030504040204" pitchFamily="34" charset="0"/>
              </a:rPr>
              <a:t>CTE coalitions.  Additionally, we would like to strengthen or build relationships </a:t>
            </a:r>
            <a:r>
              <a:rPr lang="en-US" sz="2000" b="1" i="1" dirty="0">
                <a:latin typeface="Verdana" panose="020B0604030504040204" pitchFamily="34" charset="0"/>
                <a:ea typeface="Verdana" panose="020B0604030504040204" pitchFamily="34" charset="0"/>
                <a:cs typeface="Verdana" panose="020B0604030504040204" pitchFamily="34" charset="0"/>
              </a:rPr>
              <a:t>with Science Museums, Technology Councils, University Engineering Outreach Offices, etc.</a:t>
            </a:r>
            <a:endParaRPr lang="en-US" sz="2000" i="1" dirty="0">
              <a:latin typeface="Verdana" panose="020B0604030504040204" pitchFamily="34" charset="0"/>
              <a:ea typeface="Verdana" panose="020B0604030504040204" pitchFamily="34" charset="0"/>
              <a:cs typeface="Verdana" panose="020B0604030504040204" pitchFamily="34" charset="0"/>
            </a:endParaRPr>
          </a:p>
          <a:p>
            <a:pPr indent="-260604">
              <a:buSzPct val="100000"/>
              <a:buFont typeface="Wingdings" panose="05000000000000000000" pitchFamily="2" charset="2"/>
              <a:buChar char="§"/>
              <a:defRPr/>
            </a:pP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8" name="Picture 6" descr="IEEE_TAG_BLUE.png"/>
          <p:cNvPicPr>
            <a:picLocks noChangeAspect="1"/>
          </p:cNvPicPr>
          <p:nvPr/>
        </p:nvPicPr>
        <p:blipFill>
          <a:blip r:embed="rId2"/>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4273571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8</a:t>
            </a:fld>
            <a:endParaRPr lang="en-US" dirty="0"/>
          </a:p>
        </p:txBody>
      </p:sp>
      <p:sp>
        <p:nvSpPr>
          <p:cNvPr id="5" name="Content Placeholder 4"/>
          <p:cNvSpPr>
            <a:spLocks noGrp="1"/>
          </p:cNvSpPr>
          <p:nvPr>
            <p:ph sz="half" idx="11"/>
          </p:nvPr>
        </p:nvSpPr>
        <p:spPr>
          <a:xfrm>
            <a:off x="1890891" y="1737293"/>
            <a:ext cx="8381999" cy="3274786"/>
          </a:xfrm>
        </p:spPr>
        <p:txBody>
          <a:bodyPr>
            <a:noAutofit/>
          </a:bodyPr>
          <a:lstStyle/>
          <a:p>
            <a:pPr marL="514350" indent="-514350">
              <a:buSzPct val="100000"/>
              <a:buFont typeface="+mj-lt"/>
              <a:buAutoNum type="arabicPeriod" startAt="5"/>
              <a:defRPr/>
            </a:pPr>
            <a:r>
              <a:rPr lang="en-US" sz="2000" b="1" dirty="0">
                <a:latin typeface="Verdana" panose="020B0604030504040204" pitchFamily="34" charset="0"/>
                <a:ea typeface="Verdana" panose="020B0604030504040204" pitchFamily="34" charset="0"/>
                <a:cs typeface="Verdana" panose="020B0604030504040204" pitchFamily="34" charset="0"/>
              </a:rPr>
              <a:t>Increase </a:t>
            </a:r>
            <a:r>
              <a:rPr lang="en-US" sz="2000" b="1" dirty="0">
                <a:latin typeface="Verdana" panose="020B0604030504040204" pitchFamily="34" charset="0"/>
                <a:ea typeface="Verdana" panose="020B0604030504040204" pitchFamily="34" charset="0"/>
                <a:cs typeface="Verdana" panose="020B0604030504040204" pitchFamily="34" charset="0"/>
              </a:rPr>
              <a:t>industry and public sector outreach that will increase IEEE visibility and clearly state IEEE value and attributes to decision makers. </a:t>
            </a:r>
            <a:r>
              <a:rPr lang="en-US" sz="2000" i="1" dirty="0">
                <a:latin typeface="Verdana" panose="020B0604030504040204" pitchFamily="34" charset="0"/>
                <a:ea typeface="Verdana" panose="020B0604030504040204" pitchFamily="34" charset="0"/>
                <a:cs typeface="Verdana" panose="020B0604030504040204" pitchFamily="34" charset="0"/>
              </a:rPr>
              <a:t>(Continuation of 2014 Action </a:t>
            </a:r>
            <a:r>
              <a:rPr lang="en-US" sz="2000" i="1" dirty="0">
                <a:latin typeface="Verdana" panose="020B0604030504040204" pitchFamily="34" charset="0"/>
                <a:ea typeface="Verdana" panose="020B0604030504040204" pitchFamily="34" charset="0"/>
                <a:cs typeface="Verdana" panose="020B0604030504040204" pitchFamily="34" charset="0"/>
              </a:rPr>
              <a:t>Item)</a:t>
            </a:r>
          </a:p>
          <a:p>
            <a:pPr marL="185166"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Region 6 and the sections will increase the number of IEEE sponsored industry events.  The events can include breakfasts, luncheons, mixers, tech-talks, brown bag sessions, etc.</a:t>
            </a:r>
            <a:endParaRPr lang="en-US" sz="2000" i="1" dirty="0">
              <a:latin typeface="Verdana" panose="020B0604030504040204" pitchFamily="34" charset="0"/>
              <a:ea typeface="Verdana" panose="020B0604030504040204" pitchFamily="34" charset="0"/>
              <a:cs typeface="Verdana" panose="020B0604030504040204" pitchFamily="34" charset="0"/>
            </a:endParaRPr>
          </a:p>
          <a:p>
            <a:pPr marL="185166" lvl="1" indent="0">
              <a:buNone/>
            </a:pPr>
            <a:r>
              <a:rPr lang="en-US" sz="2000" b="1" i="1" dirty="0">
                <a:latin typeface="Verdana" panose="020B0604030504040204" pitchFamily="34" charset="0"/>
                <a:ea typeface="Verdana" panose="020B0604030504040204" pitchFamily="34" charset="0"/>
                <a:cs typeface="Verdana" panose="020B0604030504040204" pitchFamily="34" charset="0"/>
              </a:rPr>
              <a:t>Members at all levels need to become acquainted with public officials and increase member awareness of candidates or public officials who are also technical professionals.</a:t>
            </a:r>
            <a:endParaRPr lang="en-US" sz="2000" i="1" dirty="0">
              <a:latin typeface="Verdana" panose="020B0604030504040204" pitchFamily="34" charset="0"/>
              <a:ea typeface="Verdana" panose="020B0604030504040204" pitchFamily="34" charset="0"/>
              <a:cs typeface="Verdana" panose="020B0604030504040204" pitchFamily="34" charset="0"/>
            </a:endParaRPr>
          </a:p>
        </p:txBody>
      </p:sp>
      <p:sp>
        <p:nvSpPr>
          <p:cNvPr id="6"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8" name="Picture 6" descr="IEEE_TAG_BLUE.png"/>
          <p:cNvPicPr>
            <a:picLocks noChangeAspect="1"/>
          </p:cNvPicPr>
          <p:nvPr/>
        </p:nvPicPr>
        <p:blipFill>
          <a:blip r:embed="rId2"/>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3970688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0BC5383-B22C-A746-A4AF-C32103C6BFA6}" type="slidenum">
              <a:rPr lang="en-US" smtClean="0"/>
              <a:pPr/>
              <a:t>9</a:t>
            </a:fld>
            <a:endParaRPr lang="en-US" dirty="0"/>
          </a:p>
        </p:txBody>
      </p:sp>
      <p:sp>
        <p:nvSpPr>
          <p:cNvPr id="5" name="Content Placeholder 4"/>
          <p:cNvSpPr>
            <a:spLocks noGrp="1"/>
          </p:cNvSpPr>
          <p:nvPr>
            <p:ph sz="half" idx="11"/>
          </p:nvPr>
        </p:nvSpPr>
        <p:spPr>
          <a:xfrm>
            <a:off x="1890891" y="1610689"/>
            <a:ext cx="8381999" cy="4032136"/>
          </a:xfrm>
        </p:spPr>
        <p:txBody>
          <a:bodyPr>
            <a:noAutofit/>
          </a:bodyPr>
          <a:lstStyle/>
          <a:p>
            <a:pPr marL="342900" indent="-342900">
              <a:buSzPct val="100000"/>
              <a:buFont typeface="+mj-lt"/>
              <a:buAutoNum type="arabicPeriod" startAt="6"/>
              <a:defRPr/>
            </a:pPr>
            <a:r>
              <a:rPr lang="en-US" sz="1800" b="1" dirty="0">
                <a:latin typeface="Verdana" panose="020B0604030504040204" pitchFamily="34" charset="0"/>
                <a:ea typeface="Verdana" panose="020B0604030504040204" pitchFamily="34" charset="0"/>
                <a:cs typeface="Verdana" panose="020B0604030504040204" pitchFamily="34" charset="0"/>
              </a:rPr>
              <a:t>Enhance </a:t>
            </a:r>
            <a:r>
              <a:rPr lang="en-US" sz="1800" b="1" dirty="0">
                <a:latin typeface="Verdana" panose="020B0604030504040204" pitchFamily="34" charset="0"/>
                <a:ea typeface="Verdana" panose="020B0604030504040204" pitchFamily="34" charset="0"/>
                <a:cs typeface="Verdana" panose="020B0604030504040204" pitchFamily="34" charset="0"/>
              </a:rPr>
              <a:t>Officer training and create an officer mindset that places them as the CEO of their geographic unit, improve the relationship between sections and chapters, utilize CLE, improve communication conduit to the members, </a:t>
            </a:r>
            <a:r>
              <a:rPr lang="en-US" sz="1800" b="1" dirty="0">
                <a:latin typeface="Verdana" panose="020B0604030504040204" pitchFamily="34" charset="0"/>
                <a:ea typeface="Verdana" panose="020B0604030504040204" pitchFamily="34" charset="0"/>
                <a:cs typeface="Verdana" panose="020B0604030504040204" pitchFamily="34" charset="0"/>
              </a:rPr>
              <a:t>expand the use of the Region 6 </a:t>
            </a:r>
            <a:r>
              <a:rPr lang="en-US" sz="1800" b="1" dirty="0">
                <a:latin typeface="Verdana" panose="020B0604030504040204" pitchFamily="34" charset="0"/>
                <a:ea typeface="Verdana" panose="020B0604030504040204" pitchFamily="34" charset="0"/>
                <a:cs typeface="Verdana" panose="020B0604030504040204" pitchFamily="34" charset="0"/>
              </a:rPr>
              <a:t>speakers bureau (distinguished lecturers, PACE speakers, </a:t>
            </a:r>
            <a:r>
              <a:rPr lang="en-US" sz="1800" b="1" dirty="0">
                <a:latin typeface="Verdana" panose="020B0604030504040204" pitchFamily="34" charset="0"/>
                <a:ea typeface="Verdana" panose="020B0604030504040204" pitchFamily="34" charset="0"/>
                <a:cs typeface="Verdana" panose="020B0604030504040204" pitchFamily="34" charset="0"/>
              </a:rPr>
              <a:t>etc.).  </a:t>
            </a:r>
            <a:r>
              <a:rPr lang="en-US" sz="1800" i="1" dirty="0">
                <a:latin typeface="Verdana" panose="020B0604030504040204" pitchFamily="34" charset="0"/>
                <a:ea typeface="Verdana" panose="020B0604030504040204" pitchFamily="34" charset="0"/>
                <a:cs typeface="Verdana" panose="020B0604030504040204" pitchFamily="34" charset="0"/>
              </a:rPr>
              <a:t>(</a:t>
            </a:r>
            <a:r>
              <a:rPr lang="en-US" sz="1800" i="1" dirty="0">
                <a:latin typeface="Verdana" panose="020B0604030504040204" pitchFamily="34" charset="0"/>
                <a:ea typeface="Verdana" panose="020B0604030504040204" pitchFamily="34" charset="0"/>
                <a:cs typeface="Verdana" panose="020B0604030504040204" pitchFamily="34" charset="0"/>
              </a:rPr>
              <a:t>Continuation/Expansion of </a:t>
            </a:r>
            <a:r>
              <a:rPr lang="en-US" sz="1800" i="1" dirty="0">
                <a:latin typeface="Verdana" panose="020B0604030504040204" pitchFamily="34" charset="0"/>
                <a:ea typeface="Verdana" panose="020B0604030504040204" pitchFamily="34" charset="0"/>
                <a:cs typeface="Verdana" panose="020B0604030504040204" pitchFamily="34" charset="0"/>
              </a:rPr>
              <a:t>2014 Action </a:t>
            </a:r>
            <a:r>
              <a:rPr lang="en-US" sz="1800" i="1" dirty="0">
                <a:latin typeface="Verdana" panose="020B0604030504040204" pitchFamily="34" charset="0"/>
                <a:ea typeface="Verdana" panose="020B0604030504040204" pitchFamily="34" charset="0"/>
                <a:cs typeface="Verdana" panose="020B0604030504040204" pitchFamily="34" charset="0"/>
              </a:rPr>
              <a:t>Item)</a:t>
            </a:r>
          </a:p>
          <a:p>
            <a:pPr marL="185166" lvl="1" indent="0">
              <a:buNone/>
            </a:pPr>
            <a:r>
              <a:rPr lang="en-US" sz="1800" b="1" i="1" dirty="0">
                <a:latin typeface="Verdana" panose="020B0604030504040204" pitchFamily="34" charset="0"/>
                <a:ea typeface="Verdana" panose="020B0604030504040204" pitchFamily="34" charset="0"/>
                <a:cs typeface="Verdana" panose="020B0604030504040204" pitchFamily="34" charset="0"/>
              </a:rPr>
              <a:t>At each meeting we will provide learning sessions that will make each of us better leaders.  These leadership development programs will provide both volunteer value that readily transfers to the workplace.  </a:t>
            </a:r>
          </a:p>
          <a:p>
            <a:pPr marL="185166" lvl="1" indent="0">
              <a:buNone/>
            </a:pPr>
            <a:r>
              <a:rPr lang="en-US" sz="1800" b="1" i="1" dirty="0">
                <a:latin typeface="Verdana" panose="020B0604030504040204" pitchFamily="34" charset="0"/>
                <a:ea typeface="Verdana" panose="020B0604030504040204" pitchFamily="34" charset="0"/>
                <a:cs typeface="Verdana" panose="020B0604030504040204" pitchFamily="34" charset="0"/>
              </a:rPr>
              <a:t>To assure that the programs are relevant and are deemed valuable,  </a:t>
            </a:r>
            <a:r>
              <a:rPr lang="en-US" sz="1800" b="1" i="1" dirty="0">
                <a:latin typeface="Verdana" panose="020B0604030504040204" pitchFamily="34" charset="0"/>
                <a:ea typeface="Verdana" panose="020B0604030504040204" pitchFamily="34" charset="0"/>
                <a:cs typeface="Verdana" panose="020B0604030504040204" pitchFamily="34" charset="0"/>
              </a:rPr>
              <a:t>Region 6 </a:t>
            </a:r>
            <a:r>
              <a:rPr lang="en-US" sz="1800" b="1" i="1" dirty="0">
                <a:latin typeface="Verdana" panose="020B0604030504040204" pitchFamily="34" charset="0"/>
                <a:ea typeface="Verdana" panose="020B0604030504040204" pitchFamily="34" charset="0"/>
                <a:cs typeface="Verdana" panose="020B0604030504040204" pitchFamily="34" charset="0"/>
              </a:rPr>
              <a:t>will survey leaders to determine </a:t>
            </a:r>
            <a:r>
              <a:rPr lang="en-US" sz="1800" b="1" i="1" dirty="0">
                <a:latin typeface="Verdana" panose="020B0604030504040204" pitchFamily="34" charset="0"/>
                <a:ea typeface="Verdana" panose="020B0604030504040204" pitchFamily="34" charset="0"/>
                <a:cs typeface="Verdana" panose="020B0604030504040204" pitchFamily="34" charset="0"/>
              </a:rPr>
              <a:t>additional needs (leader “why’s)</a:t>
            </a:r>
            <a:endParaRPr lang="en-US" sz="1800" i="1" dirty="0">
              <a:latin typeface="Verdana" panose="020B0604030504040204" pitchFamily="34" charset="0"/>
              <a:ea typeface="Verdana" panose="020B0604030504040204" pitchFamily="34" charset="0"/>
              <a:cs typeface="Verdana" panose="020B0604030504040204" pitchFamily="34" charset="0"/>
            </a:endParaRPr>
          </a:p>
          <a:p>
            <a:pPr marL="0" indent="0">
              <a:buSzPct val="100000"/>
              <a:buNone/>
              <a:defRPr/>
            </a:pPr>
            <a:endParaRPr lang="en-US" sz="1800" i="1"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en-US" sz="1800" dirty="0">
              <a:latin typeface="Verdana" panose="020B0604030504040204" pitchFamily="34" charset="0"/>
              <a:ea typeface="Verdana" panose="020B0604030504040204" pitchFamily="34" charset="0"/>
              <a:cs typeface="Verdana" panose="020B0604030504040204" pitchFamily="34" charset="0"/>
            </a:endParaRPr>
          </a:p>
        </p:txBody>
      </p:sp>
      <p:sp>
        <p:nvSpPr>
          <p:cNvPr id="6" name="Title 3"/>
          <p:cNvSpPr>
            <a:spLocks noGrp="1"/>
          </p:cNvSpPr>
          <p:nvPr>
            <p:ph type="title"/>
          </p:nvPr>
        </p:nvSpPr>
        <p:spPr>
          <a:xfrm>
            <a:off x="2057400" y="265186"/>
            <a:ext cx="8381999" cy="772584"/>
          </a:xfrm>
        </p:spPr>
        <p:txBody>
          <a:bodyPr>
            <a:normAutofit/>
          </a:bodyPr>
          <a:lstStyle/>
          <a:p>
            <a:pPr algn="r"/>
            <a:r>
              <a:rPr lang="en-US" sz="2800" dirty="0" smtClean="0"/>
              <a:t>Region 6 Strategic Initiatives - 2015</a:t>
            </a:r>
            <a:endParaRPr lang="en-US" sz="2000" i="1" dirty="0"/>
          </a:p>
        </p:txBody>
      </p:sp>
      <p:pic>
        <p:nvPicPr>
          <p:cNvPr id="8" name="Picture 6" descr="IEEE_TAG_BLUE.png"/>
          <p:cNvPicPr>
            <a:picLocks noChangeAspect="1"/>
          </p:cNvPicPr>
          <p:nvPr/>
        </p:nvPicPr>
        <p:blipFill>
          <a:blip r:embed="rId3"/>
          <a:srcRect/>
          <a:stretch>
            <a:fillRect/>
          </a:stretch>
        </p:blipFill>
        <p:spPr bwMode="auto">
          <a:xfrm>
            <a:off x="366890" y="5765197"/>
            <a:ext cx="1524000" cy="837293"/>
          </a:xfrm>
          <a:prstGeom prst="rect">
            <a:avLst/>
          </a:prstGeom>
          <a:noFill/>
          <a:ln w="9525">
            <a:noFill/>
            <a:miter lim="800000"/>
            <a:headEnd/>
            <a:tailEnd/>
          </a:ln>
        </p:spPr>
      </p:pic>
    </p:spTree>
    <p:extLst>
      <p:ext uri="{BB962C8B-B14F-4D97-AF65-F5344CB8AC3E}">
        <p14:creationId xmlns:p14="http://schemas.microsoft.com/office/powerpoint/2010/main" val="575860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1064</Words>
  <Application>Microsoft Office PowerPoint</Application>
  <PresentationFormat>Widescreen</PresentationFormat>
  <Paragraphs>66</Paragraphs>
  <Slides>13</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ＭＳ Ｐゴシック</vt:lpstr>
      <vt:lpstr>Arial</vt:lpstr>
      <vt:lpstr>Calibri</vt:lpstr>
      <vt:lpstr>Calibri Light</vt:lpstr>
      <vt:lpstr>Lucida Grande</vt:lpstr>
      <vt:lpstr>Verdana</vt:lpstr>
      <vt:lpstr>Wingdings</vt:lpstr>
      <vt:lpstr>Office Theme</vt:lpstr>
      <vt:lpstr>ieee_corporate_template_1</vt:lpstr>
      <vt:lpstr>1_ieee_corporate_template_1</vt:lpstr>
      <vt:lpstr>What’s next?  2015 Region 6 aspirations  </vt:lpstr>
      <vt:lpstr>Region 6 Strategic Initiatives - 2015</vt:lpstr>
      <vt:lpstr>Region 6 Strategic Initiatives - 2015</vt:lpstr>
      <vt:lpstr>Region 6 Strategic Initiatives - 2015</vt:lpstr>
      <vt:lpstr>Region 6 Strategic Initiatives - 2015</vt:lpstr>
      <vt:lpstr>Region 6 Strategic Initiatives - 2015</vt:lpstr>
      <vt:lpstr>Region 6 Strategic Initiatives - 2015</vt:lpstr>
      <vt:lpstr>Region 6 Strategic Initiatives - 2015</vt:lpstr>
      <vt:lpstr>Region 6 Strategic Initiatives - 2015</vt:lpstr>
      <vt:lpstr>Region 6 Strategic Initiatives - 2015</vt:lpstr>
      <vt:lpstr>Region 6 Strategic Initiatives - 2015</vt:lpstr>
      <vt:lpstr>Your IEEE Resources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next?  2015 Region 6 aspirations</dc:title>
  <dc:creator>Michael Andrews</dc:creator>
  <cp:lastModifiedBy>Michael Andrews</cp:lastModifiedBy>
  <cp:revision>9</cp:revision>
  <dcterms:created xsi:type="dcterms:W3CDTF">2014-11-16T19:00:11Z</dcterms:created>
  <dcterms:modified xsi:type="dcterms:W3CDTF">2014-11-16T19:19:19Z</dcterms:modified>
</cp:coreProperties>
</file>