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0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02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6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9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2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4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1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60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4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2D8B-8BCA-4C44-BA22-A5CF7927D85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D9ABF-AAE3-6D45-9DB6-D73A4C714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2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37373"/>
            <a:ext cx="8496201" cy="1470025"/>
          </a:xfrm>
        </p:spPr>
        <p:txBody>
          <a:bodyPr/>
          <a:lstStyle/>
          <a:p>
            <a:r>
              <a:rPr lang="en-US" dirty="0" smtClean="0"/>
              <a:t>Letting a Thousand </a:t>
            </a:r>
            <a:br>
              <a:rPr lang="en-US" dirty="0" smtClean="0"/>
            </a:br>
            <a:r>
              <a:rPr lang="en-US" dirty="0" smtClean="0"/>
              <a:t>Flowers Bloom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IEEE Region 6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2015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9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Region 6 Objectives,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Respect and enable the volunteer</a:t>
            </a:r>
          </a:p>
          <a:p>
            <a:r>
              <a:rPr lang="en-US" dirty="0" smtClean="0"/>
              <a:t>Enhance membership and improve retention</a:t>
            </a:r>
          </a:p>
          <a:p>
            <a:r>
              <a:rPr lang="en-US" dirty="0" smtClean="0"/>
              <a:t>Enhance our on-line </a:t>
            </a:r>
            <a:r>
              <a:rPr lang="en-US" smtClean="0"/>
              <a:t>experience </a:t>
            </a:r>
          </a:p>
          <a:p>
            <a:r>
              <a:rPr lang="en-US" smtClean="0"/>
              <a:t>Create </a:t>
            </a:r>
            <a:r>
              <a:rPr lang="en-US" dirty="0" smtClean="0"/>
              <a:t>active alliances with industry and VCs</a:t>
            </a:r>
          </a:p>
          <a:p>
            <a:r>
              <a:rPr lang="en-US" dirty="0" smtClean="0"/>
              <a:t>Create active alliances with academia</a:t>
            </a:r>
          </a:p>
          <a:p>
            <a:r>
              <a:rPr lang="en-US" dirty="0" smtClean="0"/>
              <a:t>Create active alliances with technical cultural groups and STEM</a:t>
            </a:r>
          </a:p>
          <a:p>
            <a:r>
              <a:rPr lang="en-US" dirty="0" smtClean="0"/>
              <a:t>Recognize and celebrate our history</a:t>
            </a:r>
          </a:p>
          <a:p>
            <a:r>
              <a:rPr lang="en-US" dirty="0" smtClean="0"/>
              <a:t>Make IEEE Region 6 cool, be creative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Letting a Thousand  Flowers Bloom</vt:lpstr>
      <vt:lpstr>IEEE Region 6 Objectives, 2015</vt:lpstr>
    </vt:vector>
  </TitlesOfParts>
  <Company>Coughlin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Letting a Thousand  Flowers Bloom</dc:title>
  <dc:creator>Thomas Coughlin </dc:creator>
  <cp:lastModifiedBy>McBride, Lance (GE Healthcare)</cp:lastModifiedBy>
  <cp:revision>3</cp:revision>
  <dcterms:created xsi:type="dcterms:W3CDTF">2014-11-15T05:43:07Z</dcterms:created>
  <dcterms:modified xsi:type="dcterms:W3CDTF">2014-11-18T21:38:05Z</dcterms:modified>
</cp:coreProperties>
</file>