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6"/>
  </p:notesMasterIdLst>
  <p:handoutMasterIdLst>
    <p:handoutMasterId r:id="rId17"/>
  </p:handoutMasterIdLst>
  <p:sldIdLst>
    <p:sldId id="259" r:id="rId2"/>
    <p:sldId id="280" r:id="rId3"/>
    <p:sldId id="281" r:id="rId4"/>
    <p:sldId id="270" r:id="rId5"/>
    <p:sldId id="277" r:id="rId6"/>
    <p:sldId id="278" r:id="rId7"/>
    <p:sldId id="263" r:id="rId8"/>
    <p:sldId id="273" r:id="rId9"/>
    <p:sldId id="274" r:id="rId10"/>
    <p:sldId id="275" r:id="rId11"/>
    <p:sldId id="276" r:id="rId12"/>
    <p:sldId id="279" r:id="rId13"/>
    <p:sldId id="262"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9" d="100"/>
          <a:sy n="69" d="100"/>
        </p:scale>
        <p:origin x="-1416" y="-96"/>
      </p:cViewPr>
      <p:guideLst>
        <p:guide orient="horz"/>
        <p:guide/>
      </p:guideLst>
    </p:cSldViewPr>
  </p:slideViewPr>
  <p:notesTextViewPr>
    <p:cViewPr>
      <p:scale>
        <a:sx n="100" d="100"/>
        <a:sy n="100" d="100"/>
      </p:scale>
      <p:origin x="0" y="0"/>
    </p:cViewPr>
  </p:notesTextViewPr>
  <p:notesViewPr>
    <p:cSldViewPr snapToGrid="0" showGuides="1">
      <p:cViewPr varScale="1">
        <p:scale>
          <a:sx n="80" d="100"/>
          <a:sy n="80" d="100"/>
        </p:scale>
        <p:origin x="-32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Arial" pitchFamily="34" charset="0"/>
              </a:rPr>
              <a:t>Raytheon</a:t>
            </a:r>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104DB-5A84-4417-9505-9949D8449EC3}" type="datetimeFigureOut">
              <a:rPr lang="en-US" smtClean="0">
                <a:latin typeface="Arial" pitchFamily="34" charset="0"/>
              </a:rPr>
              <a:pPr/>
              <a:t>2/1/2014</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2DAC55-62D0-4EAE-A230-0CCA3BD4BC39}"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806035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r>
              <a:rPr lang="en-US" dirty="0" smtClean="0"/>
              <a:t>Raytheon</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FC1312E8-DAE4-4DB4-9959-6EFE043C5908}" type="datetimeFigureOut">
              <a:rPr lang="en-US" smtClean="0"/>
              <a:pPr/>
              <a:t>2/1/2014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B0D02AC4-1C81-4AB4-8D73-92191CCF549E}" type="slidenum">
              <a:rPr lang="en-US" smtClean="0"/>
              <a:pPr/>
              <a:t>‹#›</a:t>
            </a:fld>
            <a:endParaRPr lang="en-US" dirty="0"/>
          </a:p>
        </p:txBody>
      </p:sp>
    </p:spTree>
    <p:extLst>
      <p:ext uri="{BB962C8B-B14F-4D97-AF65-F5344CB8AC3E}">
        <p14:creationId xmlns:p14="http://schemas.microsoft.com/office/powerpoint/2010/main" val="73542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0AF4EE-ECFA-47AE-86BA-F9ED31EDFAE0}" type="slidenum">
              <a:rPr lang="en-US" smtClean="0"/>
              <a:t>5</a:t>
            </a:fld>
            <a:endParaRPr lang="en-US" dirty="0"/>
          </a:p>
        </p:txBody>
      </p:sp>
    </p:spTree>
    <p:extLst>
      <p:ext uri="{BB962C8B-B14F-4D97-AF65-F5344CB8AC3E}">
        <p14:creationId xmlns:p14="http://schemas.microsoft.com/office/powerpoint/2010/main" val="675457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Corporate">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7E42FB2E-ABA8-41CA-9C7C-28F5EB525474}" type="datetime1">
              <a:rPr lang="en-US" smtClean="0"/>
              <a:pPr/>
              <a:t>2/1/2014</a:t>
            </a:fld>
            <a:endParaRPr lang="en-US" dirty="0"/>
          </a:p>
        </p:txBody>
      </p:sp>
      <p:sp>
        <p:nvSpPr>
          <p:cNvPr id="3" name="Slide Number Placeholder 2"/>
          <p:cNvSpPr>
            <a:spLocks noGrp="1"/>
          </p:cNvSpPr>
          <p:nvPr>
            <p:ph type="sldNum" sz="quarter" idx="15"/>
          </p:nvPr>
        </p:nvSpPr>
        <p:spPr/>
        <p:txBody>
          <a:bodyPr/>
          <a:lstStyle/>
          <a:p>
            <a:fld id="{8D57DBB9-07C6-49AB-BFD5-E737C7E241F6}" type="slidenum">
              <a:rPr lang="en-US" smtClean="0"/>
              <a:pPr/>
              <a:t>‹#›</a:t>
            </a:fld>
            <a:endParaRPr lang="en-US" dirty="0"/>
          </a:p>
        </p:txBody>
      </p:sp>
      <p:sp>
        <p:nvSpPr>
          <p:cNvPr id="15" name="Rectangle 14"/>
          <p:cNvSpPr/>
          <p:nvPr/>
        </p:nvSpPr>
        <p:spPr>
          <a:xfrm>
            <a:off x="2250"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 y="2809425"/>
            <a:ext cx="9173683" cy="3104939"/>
          </a:xfrm>
          <a:prstGeom prst="rect">
            <a:avLst/>
          </a:prstGeom>
        </p:spPr>
      </p:pic>
      <p:pic>
        <p:nvPicPr>
          <p:cNvPr id="8" name="Picture Placeholder 5" descr="shutterstock_76938916.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7999" y="0"/>
            <a:ext cx="2315683" cy="2809875"/>
          </a:xfrm>
          <a:prstGeom prst="rect">
            <a:avLst/>
          </a:prstGeom>
        </p:spPr>
      </p:pic>
      <p:pic>
        <p:nvPicPr>
          <p:cNvPr id="9" name="Picture Placeholder 10" descr="shutterstock_10708528.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 y="0"/>
            <a:ext cx="2271889" cy="2809875"/>
          </a:xfrm>
          <a:prstGeom prst="rect">
            <a:avLst/>
          </a:prstGeom>
        </p:spPr>
      </p:pic>
      <p:pic>
        <p:nvPicPr>
          <p:cNvPr id="10" name="Picture Placeholder 12" descr="shutterstock_12020635.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285999" y="0"/>
            <a:ext cx="2271889" cy="2809875"/>
          </a:xfrm>
          <a:prstGeom prst="rect">
            <a:avLst/>
          </a:prstGeom>
        </p:spPr>
      </p:pic>
      <p:pic>
        <p:nvPicPr>
          <p:cNvPr id="11" name="Picture Placeholder 8" descr="shutterstock_58382266.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4571999" y="0"/>
            <a:ext cx="2271889" cy="2809875"/>
          </a:xfrm>
          <a:prstGeom prst="rect">
            <a:avLst/>
          </a:prstGeom>
        </p:spPr>
      </p:pic>
      <p:sp>
        <p:nvSpPr>
          <p:cNvPr id="13"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4"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2"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581793970"/>
      </p:ext>
    </p:extLst>
  </p:cSld>
  <p:clrMapOvr>
    <a:masterClrMapping/>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ntent ">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p>
            <a:fld id="{7E42FB2E-ABA8-41CA-9C7C-28F5EB525474}" type="datetime1">
              <a:rPr lang="en-US" smtClean="0"/>
              <a:pPr/>
              <a:t>2/1/2014</a:t>
            </a:fld>
            <a:endParaRPr lang="en-US" dirty="0"/>
          </a:p>
        </p:txBody>
      </p:sp>
      <p:sp>
        <p:nvSpPr>
          <p:cNvPr id="3" name="Slide Number Placeholder 2"/>
          <p:cNvSpPr>
            <a:spLocks noGrp="1"/>
          </p:cNvSpPr>
          <p:nvPr>
            <p:ph type="sldNum" sz="quarter" idx="14"/>
          </p:nvPr>
        </p:nvSpPr>
        <p:spPr/>
        <p:txBody>
          <a:bodyPr/>
          <a:lstStyle/>
          <a:p>
            <a:fld id="{8D57DBB9-07C6-49AB-BFD5-E737C7E241F6}" type="slidenum">
              <a:rPr lang="en-US" smtClean="0"/>
              <a:pPr/>
              <a:t>‹#›</a:t>
            </a:fld>
            <a:endParaRPr lang="en-US" dirty="0"/>
          </a:p>
        </p:txBody>
      </p:sp>
      <p:sp>
        <p:nvSpPr>
          <p:cNvPr id="5" name="Content Placeholder 4"/>
          <p:cNvSpPr>
            <a:spLocks noGrp="1"/>
          </p:cNvSpPr>
          <p:nvPr>
            <p:ph sz="quarter" idx="23"/>
          </p:nvPr>
        </p:nvSpPr>
        <p:spPr>
          <a:xfrm>
            <a:off x="374826"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4"/>
          </p:nvPr>
        </p:nvSpPr>
        <p:spPr>
          <a:xfrm>
            <a:off x="4738863"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2377702656"/>
      </p:ext>
    </p:extLst>
  </p:cSld>
  <p:clrMapOvr>
    <a:masterClrMapping/>
  </p:clrMapOvr>
  <p:timing>
    <p:tnLst>
      <p:par>
        <p:cTn id="1" dur="indefinite" restart="never" nodeType="tmRoot"/>
      </p:par>
    </p:tnLst>
  </p:timing>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D57DBB9-07C6-49AB-BFD5-E737C7E241F6}" type="slidenum">
              <a:rPr lang="en-US" smtClean="0"/>
              <a:pPr/>
              <a:t>‹#›</a:t>
            </a:fld>
            <a:endParaRPr lang="en-US" dirty="0"/>
          </a:p>
        </p:txBody>
      </p:sp>
      <p:sp>
        <p:nvSpPr>
          <p:cNvPr id="4" name="Date Placeholder 3"/>
          <p:cNvSpPr>
            <a:spLocks noGrp="1"/>
          </p:cNvSpPr>
          <p:nvPr>
            <p:ph type="dt" sz="half" idx="11"/>
          </p:nvPr>
        </p:nvSpPr>
        <p:spPr/>
        <p:txBody>
          <a:bodyPr/>
          <a:lstStyle/>
          <a:p>
            <a:fld id="{7E42FB2E-ABA8-41CA-9C7C-28F5EB525474}" type="datetime1">
              <a:rPr lang="en-US" smtClean="0"/>
              <a:pPr/>
              <a:t>2/1/2014</a:t>
            </a:fld>
            <a:endParaRPr lang="en-US" dirty="0"/>
          </a:p>
        </p:txBody>
      </p:sp>
      <p:sp>
        <p:nvSpPr>
          <p:cNvPr id="6" name="Text Placeholder 2"/>
          <p:cNvSpPr>
            <a:spLocks noGrp="1"/>
          </p:cNvSpPr>
          <p:nvPr>
            <p:ph type="body" idx="1" hasCustomPrompt="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23" name="Text Placeholder 2"/>
          <p:cNvSpPr>
            <a:spLocks noGrp="1"/>
          </p:cNvSpPr>
          <p:nvPr>
            <p:ph type="body" idx="17" hasCustomPrompt="1"/>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5" name="Content Placeholder 4"/>
          <p:cNvSpPr>
            <a:spLocks noGrp="1"/>
          </p:cNvSpPr>
          <p:nvPr>
            <p:ph sz="quarter" idx="24" hasCustomPrompt="1"/>
          </p:nvPr>
        </p:nvSpPr>
        <p:spPr>
          <a:xfrm>
            <a:off x="357187" y="2659063"/>
            <a:ext cx="4044950" cy="3352800"/>
          </a:xfrm>
        </p:spPr>
        <p:txBody>
          <a:bodyPr/>
          <a:lstStyle/>
          <a:p>
            <a:pPr lvl="0"/>
            <a:r>
              <a:rPr lang="en-US" dirty="0" smtClean="0"/>
              <a:t>Click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25" hasCustomPrompt="1"/>
          </p:nvPr>
        </p:nvSpPr>
        <p:spPr>
          <a:xfrm>
            <a:off x="4703762" y="2659063"/>
            <a:ext cx="4044950" cy="33528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3267477968"/>
      </p:ext>
    </p:extLst>
  </p:cSld>
  <p:clrMapOvr>
    <a:masterClrMapping/>
  </p:clrMapOvr>
  <p:timing>
    <p:tnLst>
      <p:par>
        <p:cTn id="1" dur="indefinite" restart="never" nodeType="tmRoot"/>
      </p:par>
    </p:tnLst>
  </p:timing>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1 Content">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p>
            <a:fld id="{7E42FB2E-ABA8-41CA-9C7C-28F5EB525474}" type="datetime1">
              <a:rPr lang="en-US" smtClean="0"/>
              <a:pPr/>
              <a:t>2/1/2014</a:t>
            </a:fld>
            <a:endParaRPr lang="en-US" dirty="0"/>
          </a:p>
        </p:txBody>
      </p:sp>
      <p:sp>
        <p:nvSpPr>
          <p:cNvPr id="3" name="Slide Number Placeholder 2"/>
          <p:cNvSpPr>
            <a:spLocks noGrp="1"/>
          </p:cNvSpPr>
          <p:nvPr>
            <p:ph type="sldNum" sz="quarter" idx="14"/>
          </p:nvPr>
        </p:nvSpPr>
        <p:spPr/>
        <p:txBody>
          <a:bodyPr/>
          <a:lstStyle/>
          <a:p>
            <a:fld id="{8D57DBB9-07C6-49AB-BFD5-E737C7E241F6}" type="slidenum">
              <a:rPr lang="en-US" smtClean="0"/>
              <a:pPr/>
              <a:t>‹#›</a:t>
            </a:fld>
            <a:endParaRPr lang="en-US" dirty="0"/>
          </a:p>
        </p:txBody>
      </p:sp>
      <p:sp>
        <p:nvSpPr>
          <p:cNvPr id="12" name="Picture Placeholder 2"/>
          <p:cNvSpPr>
            <a:spLocks noGrp="1"/>
          </p:cNvSpPr>
          <p:nvPr>
            <p:ph type="pic" idx="1"/>
          </p:nvPr>
        </p:nvSpPr>
        <p:spPr>
          <a:xfrm flipH="1">
            <a:off x="366889" y="1644422"/>
            <a:ext cx="3995928" cy="4366911"/>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Content Placeholder 4"/>
          <p:cNvSpPr>
            <a:spLocks noGrp="1"/>
          </p:cNvSpPr>
          <p:nvPr>
            <p:ph sz="quarter" idx="21"/>
          </p:nvPr>
        </p:nvSpPr>
        <p:spPr>
          <a:xfrm>
            <a:off x="4678538"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1378783963"/>
      </p:ext>
    </p:extLst>
  </p:cSld>
  <p:clrMapOvr>
    <a:masterClrMapping/>
  </p:clrMapOvr>
  <p:timing>
    <p:tnLst>
      <p:par>
        <p:cTn id="1" dur="indefinite" restart="never" nodeType="tmRoot"/>
      </p:par>
    </p:tnLst>
  </p:timing>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2 Content">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7E42FB2E-ABA8-41CA-9C7C-28F5EB525474}" type="datetime1">
              <a:rPr lang="en-US" smtClean="0"/>
              <a:pPr/>
              <a:t>2/1/2014</a:t>
            </a:fld>
            <a:endParaRPr lang="en-US" dirty="0"/>
          </a:p>
        </p:txBody>
      </p:sp>
      <p:sp>
        <p:nvSpPr>
          <p:cNvPr id="3" name="Slide Number Placeholder 2"/>
          <p:cNvSpPr>
            <a:spLocks noGrp="1"/>
          </p:cNvSpPr>
          <p:nvPr>
            <p:ph type="sldNum" sz="quarter" idx="15"/>
          </p:nvPr>
        </p:nvSpPr>
        <p:spPr/>
        <p:txBody>
          <a:bodyPr/>
          <a:lstStyle/>
          <a:p>
            <a:fld id="{8D57DBB9-07C6-49AB-BFD5-E737C7E241F6}" type="slidenum">
              <a:rPr lang="en-US" smtClean="0"/>
              <a:pPr/>
              <a:t>‹#›</a:t>
            </a:fld>
            <a:endParaRPr lang="en-US" dirty="0"/>
          </a:p>
        </p:txBody>
      </p:sp>
      <p:sp>
        <p:nvSpPr>
          <p:cNvPr id="17" name="Picture Placeholder 2"/>
          <p:cNvSpPr>
            <a:spLocks noGrp="1"/>
          </p:cNvSpPr>
          <p:nvPr>
            <p:ph type="pic" idx="16"/>
          </p:nvPr>
        </p:nvSpPr>
        <p:spPr>
          <a:xfrm flipH="1">
            <a:off x="4752960" y="4007160"/>
            <a:ext cx="3995928" cy="2011680"/>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21" name="Picture Placeholder 2"/>
          <p:cNvSpPr>
            <a:spLocks noGrp="1"/>
          </p:cNvSpPr>
          <p:nvPr>
            <p:ph type="pic" idx="17"/>
          </p:nvPr>
        </p:nvSpPr>
        <p:spPr>
          <a:xfrm flipH="1">
            <a:off x="4744493" y="1644422"/>
            <a:ext cx="3995928" cy="2011680"/>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Content Placeholder 4"/>
          <p:cNvSpPr>
            <a:spLocks noGrp="1"/>
          </p:cNvSpPr>
          <p:nvPr>
            <p:ph sz="quarter" idx="23"/>
          </p:nvPr>
        </p:nvSpPr>
        <p:spPr>
          <a:xfrm>
            <a:off x="390702"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2810079789"/>
      </p:ext>
    </p:extLst>
  </p:cSld>
  <p:clrMapOvr>
    <a:masterClrMapping/>
  </p:clrMapOvr>
  <p:timing>
    <p:tnLst>
      <p:par>
        <p:cTn id="1" dur="indefinite" restart="never" nodeType="tmRoot"/>
      </p:par>
    </p:tnLst>
  </p:timing>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D57DBB9-07C6-49AB-BFD5-E737C7E241F6}" type="slidenum">
              <a:rPr lang="en-US" smtClean="0"/>
              <a:pPr/>
              <a:t>‹#›</a:t>
            </a:fld>
            <a:endParaRPr lang="en-US" dirty="0"/>
          </a:p>
        </p:txBody>
      </p:sp>
      <p:sp>
        <p:nvSpPr>
          <p:cNvPr id="4" name="Date Placeholder 3"/>
          <p:cNvSpPr>
            <a:spLocks noGrp="1"/>
          </p:cNvSpPr>
          <p:nvPr>
            <p:ph type="dt" sz="half" idx="11"/>
          </p:nvPr>
        </p:nvSpPr>
        <p:spPr/>
        <p:txBody>
          <a:bodyPr/>
          <a:lstStyle/>
          <a:p>
            <a:fld id="{7E42FB2E-ABA8-41CA-9C7C-28F5EB525474}" type="datetime1">
              <a:rPr lang="en-US" smtClean="0"/>
              <a:pPr/>
              <a:t>2/1/2014</a:t>
            </a:fld>
            <a:endParaRPr lang="en-US" dirty="0"/>
          </a:p>
        </p:txBody>
      </p:sp>
      <p:sp>
        <p:nvSpPr>
          <p:cNvPr id="13" name="Content Placeholder 3"/>
          <p:cNvSpPr>
            <a:spLocks noGrp="1"/>
          </p:cNvSpPr>
          <p:nvPr>
            <p:ph sz="half" idx="16" hasCustomPrompt="1"/>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a:t>
            </a:r>
          </a:p>
        </p:txBody>
      </p:sp>
      <p:sp>
        <p:nvSpPr>
          <p:cNvPr id="12" name="Content Placeholder 3"/>
          <p:cNvSpPr>
            <a:spLocks noGrp="1"/>
          </p:cNvSpPr>
          <p:nvPr>
            <p:ph sz="half" idx="20" hasCustomPrompt="1"/>
          </p:nvPr>
        </p:nvSpPr>
        <p:spPr>
          <a:xfrm>
            <a:off x="4760289"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Content Placeholder 3"/>
          <p:cNvSpPr>
            <a:spLocks noGrp="1"/>
          </p:cNvSpPr>
          <p:nvPr>
            <p:ph sz="half" idx="21" hasCustomPrompt="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Content Placeholder 3"/>
          <p:cNvSpPr>
            <a:spLocks noGrp="1"/>
          </p:cNvSpPr>
          <p:nvPr>
            <p:ph sz="half" idx="22" hasCustomPrompt="1"/>
          </p:nvPr>
        </p:nvSpPr>
        <p:spPr>
          <a:xfrm>
            <a:off x="4737591"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3748493529"/>
      </p:ext>
    </p:extLst>
  </p:cSld>
  <p:clrMapOvr>
    <a:masterClrMapping/>
  </p:clrMapOvr>
  <p:timing>
    <p:tnLst>
      <p:par>
        <p:cTn id="1" dur="indefinite" restart="never" nodeType="tmRoot"/>
      </p:par>
    </p:tnLst>
  </p:timing>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D57DBB9-07C6-49AB-BFD5-E737C7E241F6}" type="slidenum">
              <a:rPr lang="en-US" smtClean="0"/>
              <a:pPr/>
              <a:t>‹#›</a:t>
            </a:fld>
            <a:endParaRPr lang="en-US" dirty="0"/>
          </a:p>
        </p:txBody>
      </p:sp>
      <p:sp>
        <p:nvSpPr>
          <p:cNvPr id="4" name="Date Placeholder 3"/>
          <p:cNvSpPr>
            <a:spLocks noGrp="1"/>
          </p:cNvSpPr>
          <p:nvPr>
            <p:ph type="dt" sz="half" idx="11"/>
          </p:nvPr>
        </p:nvSpPr>
        <p:spPr/>
        <p:txBody>
          <a:bodyPr/>
          <a:lstStyle/>
          <a:p>
            <a:fld id="{7E42FB2E-ABA8-41CA-9C7C-28F5EB525474}" type="datetime1">
              <a:rPr lang="en-US" smtClean="0"/>
              <a:pPr/>
              <a:t>2/1/2014</a:t>
            </a:fld>
            <a:endParaRPr lang="en-US" dirty="0"/>
          </a:p>
        </p:txBody>
      </p:sp>
      <p:sp>
        <p:nvSpPr>
          <p:cNvPr id="5" name="Picture Placeholder 2"/>
          <p:cNvSpPr>
            <a:spLocks noGrp="1"/>
          </p:cNvSpPr>
          <p:nvPr>
            <p:ph type="pic" idx="1"/>
          </p:nvPr>
        </p:nvSpPr>
        <p:spPr>
          <a:xfrm flipH="1">
            <a:off x="1473196" y="1669823"/>
            <a:ext cx="5689601" cy="3587977"/>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buFont typeface="Wingdings" charset="0"/>
              <a:buNone/>
            </a:pPr>
            <a:r>
              <a:rPr lang="en-US" smtClean="0">
                <a:latin typeface="Verdana" charset="0"/>
                <a:ea typeface="ＭＳ Ｐゴシック" charset="0"/>
              </a:rPr>
              <a:t>Click to edit Master text styles</a:t>
            </a:r>
          </a:p>
        </p:txBody>
      </p:sp>
    </p:spTree>
    <p:extLst>
      <p:ext uri="{BB962C8B-B14F-4D97-AF65-F5344CB8AC3E}">
        <p14:creationId xmlns:p14="http://schemas.microsoft.com/office/powerpoint/2010/main" val="2405116266"/>
      </p:ext>
    </p:extLst>
  </p:cSld>
  <p:clrMapOvr>
    <a:masterClrMapping/>
  </p:clrMapOvr>
  <p:timing>
    <p:tnLst>
      <p:par>
        <p:cTn id="1" dur="indefinite" restart="never" nodeType="tmRoot"/>
      </p:par>
    </p:tnLst>
  </p:timing>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340555"/>
          </a:xfrm>
          <a:prstGeom prst="rect">
            <a:avLst/>
          </a:prstGeom>
        </p:spPr>
      </p:pic>
      <p:sp>
        <p:nvSpPr>
          <p:cNvPr id="5"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smtClean="0"/>
              <a:t>Click to edit header title</a:t>
            </a:r>
            <a:endParaRPr lang="en-US" dirty="0"/>
          </a:p>
        </p:txBody>
      </p:sp>
      <p:sp>
        <p:nvSpPr>
          <p:cNvPr id="2" name="Date Placeholder 1"/>
          <p:cNvSpPr>
            <a:spLocks noGrp="1"/>
          </p:cNvSpPr>
          <p:nvPr>
            <p:ph type="dt" sz="half" idx="12"/>
          </p:nvPr>
        </p:nvSpPr>
        <p:spPr/>
        <p:txBody>
          <a:bodyPr/>
          <a:lstStyle/>
          <a:p>
            <a:fld id="{7E42FB2E-ABA8-41CA-9C7C-28F5EB525474}" type="datetime1">
              <a:rPr lang="en-US" smtClean="0"/>
              <a:pPr/>
              <a:t>2/1/2014</a:t>
            </a:fld>
            <a:endParaRPr lang="en-US" dirty="0"/>
          </a:p>
        </p:txBody>
      </p:sp>
      <p:sp>
        <p:nvSpPr>
          <p:cNvPr id="3" name="Slide Number Placeholder 2"/>
          <p:cNvSpPr>
            <a:spLocks noGrp="1"/>
          </p:cNvSpPr>
          <p:nvPr>
            <p:ph type="sldNum" sz="quarter" idx="13"/>
          </p:nvPr>
        </p:nvSpPr>
        <p:spPr/>
        <p:txBody>
          <a:bodyPr/>
          <a:lstStyle/>
          <a:p>
            <a:fld id="{8D57DBB9-07C6-49AB-BFD5-E737C7E241F6}" type="slidenum">
              <a:rPr lang="en-US" smtClean="0"/>
              <a:pPr/>
              <a:t>‹#›</a:t>
            </a:fld>
            <a:endParaRPr lang="en-US" dirty="0"/>
          </a:p>
        </p:txBody>
      </p:sp>
      <p:sp>
        <p:nvSpPr>
          <p:cNvPr id="7" name="Content Placeholder 3"/>
          <p:cNvSpPr>
            <a:spLocks noGrp="1"/>
          </p:cNvSpPr>
          <p:nvPr>
            <p:ph sz="half" idx="11" hasCustomPrompt="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smtClean="0"/>
              <a:t>Click to Edit Content</a:t>
            </a:r>
          </a:p>
          <a:p>
            <a:pPr lvl="1"/>
            <a:r>
              <a:rPr lang="en-US" sz="1800"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a:p>
            <a:pPr lvl="0"/>
            <a:endParaRPr lang="en-US" dirty="0" smtClean="0"/>
          </a:p>
        </p:txBody>
      </p:sp>
    </p:spTree>
    <p:extLst>
      <p:ext uri="{BB962C8B-B14F-4D97-AF65-F5344CB8AC3E}">
        <p14:creationId xmlns:p14="http://schemas.microsoft.com/office/powerpoint/2010/main" val="2159301964"/>
      </p:ext>
    </p:extLst>
  </p:cSld>
  <p:clrMapOvr>
    <a:masterClrMapping/>
  </p:clrMapOvr>
  <p:timing>
    <p:tnLst>
      <p:par>
        <p:cTn id="1" dur="indefinite" restart="never" nodeType="tmRoot"/>
      </p:par>
    </p:tnLst>
  </p:timing>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3724D0-DD0F-42EF-84DE-838DB5D26951}" type="datetime1">
              <a:rPr lang="en-US" smtClean="0"/>
              <a:pPr/>
              <a:t>2/1/2014</a:t>
            </a:fld>
            <a:endParaRPr lang="en-US" dirty="0"/>
          </a:p>
        </p:txBody>
      </p:sp>
      <p:sp>
        <p:nvSpPr>
          <p:cNvPr id="6" name="Slide Number Placeholder 5"/>
          <p:cNvSpPr>
            <a:spLocks noGrp="1"/>
          </p:cNvSpPr>
          <p:nvPr>
            <p:ph type="sldNum" sz="quarter" idx="12"/>
          </p:nvPr>
        </p:nvSpPr>
        <p:spPr/>
        <p:txBody>
          <a:bodyPr/>
          <a:lstStyle/>
          <a:p>
            <a:fld id="{8D57DBB9-07C6-49AB-BFD5-E737C7E241F6}"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Industry">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7E42FB2E-ABA8-41CA-9C7C-28F5EB525474}" type="datetime1">
              <a:rPr lang="en-US" smtClean="0"/>
              <a:pPr/>
              <a:t>2/1/2014</a:t>
            </a:fld>
            <a:endParaRPr lang="en-US" dirty="0"/>
          </a:p>
        </p:txBody>
      </p:sp>
      <p:sp>
        <p:nvSpPr>
          <p:cNvPr id="3" name="Slide Number Placeholder 2"/>
          <p:cNvSpPr>
            <a:spLocks noGrp="1"/>
          </p:cNvSpPr>
          <p:nvPr>
            <p:ph type="sldNum" sz="quarter" idx="15"/>
          </p:nvPr>
        </p:nvSpPr>
        <p:spPr/>
        <p:txBody>
          <a:bodyPr/>
          <a:lstStyle/>
          <a:p>
            <a:fld id="{8D57DBB9-07C6-49AB-BFD5-E737C7E241F6}" type="slidenum">
              <a:rPr lang="en-US" smtClean="0"/>
              <a:pPr/>
              <a:t>‹#›</a:t>
            </a:fld>
            <a:endParaRPr lang="en-US" dirty="0"/>
          </a:p>
        </p:txBody>
      </p:sp>
      <p:sp>
        <p:nvSpPr>
          <p:cNvPr id="14" name="Rectangle 13"/>
          <p:cNvSpPr/>
          <p:nvPr/>
        </p:nvSpPr>
        <p:spPr>
          <a:xfrm>
            <a:off x="-2032"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 y="2809425"/>
            <a:ext cx="9173683" cy="3104939"/>
          </a:xfrm>
          <a:prstGeom prst="rect">
            <a:avLst/>
          </a:prstGeom>
        </p:spPr>
      </p:pic>
      <p:pic>
        <p:nvPicPr>
          <p:cNvPr id="8" name="Picture Placeholder 18" descr="shutterstock_295816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70094" y="0"/>
            <a:ext cx="2315683" cy="2809875"/>
          </a:xfrm>
          <a:prstGeom prst="rect">
            <a:avLst/>
          </a:prstGeom>
        </p:spPr>
      </p:pic>
      <p:pic>
        <p:nvPicPr>
          <p:cNvPr id="9" name="Picture Placeholder 32" descr="ISP2093881.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 y="0"/>
            <a:ext cx="2271889" cy="2809875"/>
          </a:xfrm>
          <a:prstGeom prst="rect">
            <a:avLst/>
          </a:prstGeom>
        </p:spPr>
      </p:pic>
      <p:pic>
        <p:nvPicPr>
          <p:cNvPr id="10" name="Picture Placeholder 35" descr="shutterstock_12412126.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283983" y="0"/>
            <a:ext cx="2271889" cy="2809875"/>
          </a:xfrm>
          <a:prstGeom prst="rect">
            <a:avLst/>
          </a:prstGeom>
        </p:spPr>
      </p:pic>
      <p:pic>
        <p:nvPicPr>
          <p:cNvPr id="11" name="Picture Placeholder 9" descr="shutterstock_43012507.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74191" y="0"/>
            <a:ext cx="2271713" cy="2809875"/>
          </a:xfrm>
          <a:prstGeom prst="rect">
            <a:avLst/>
          </a:prstGeom>
        </p:spPr>
      </p:pic>
      <p:sp>
        <p:nvSpPr>
          <p:cNvPr id="12"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3"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7"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2298660024"/>
      </p:ext>
    </p:extLst>
  </p:cSld>
  <p:clrMapOvr>
    <a:masterClrMapping/>
  </p:clrMapOvr>
  <p:timing>
    <p:tnLst>
      <p:par>
        <p:cTn id="1" dur="indefinite" restart="never" nodeType="tmRoot"/>
      </p:par>
    </p:tnLst>
  </p:timing>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Consumer">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7E42FB2E-ABA8-41CA-9C7C-28F5EB525474}" type="datetime1">
              <a:rPr lang="en-US" smtClean="0"/>
              <a:pPr/>
              <a:t>2/1/2014</a:t>
            </a:fld>
            <a:endParaRPr lang="en-US" dirty="0"/>
          </a:p>
        </p:txBody>
      </p:sp>
      <p:sp>
        <p:nvSpPr>
          <p:cNvPr id="3" name="Slide Number Placeholder 2"/>
          <p:cNvSpPr>
            <a:spLocks noGrp="1"/>
          </p:cNvSpPr>
          <p:nvPr>
            <p:ph type="sldNum" sz="quarter" idx="15"/>
          </p:nvPr>
        </p:nvSpPr>
        <p:spPr/>
        <p:txBody>
          <a:bodyPr/>
          <a:lstStyle/>
          <a:p>
            <a:fld id="{8D57DBB9-07C6-49AB-BFD5-E737C7E241F6}" type="slidenum">
              <a:rPr lang="en-US" smtClean="0"/>
              <a:pPr/>
              <a:t>‹#›</a:t>
            </a:fld>
            <a:endParaRPr lang="en-US" dirty="0"/>
          </a:p>
        </p:txBody>
      </p:sp>
      <p:sp>
        <p:nvSpPr>
          <p:cNvPr id="14" name="Rectangle 13"/>
          <p:cNvSpPr/>
          <p:nvPr/>
        </p:nvSpPr>
        <p:spPr>
          <a:xfrm>
            <a:off x="2250"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 y="2809425"/>
            <a:ext cx="9173683" cy="3104939"/>
          </a:xfrm>
          <a:prstGeom prst="rect">
            <a:avLst/>
          </a:prstGeom>
        </p:spPr>
      </p:pic>
      <p:pic>
        <p:nvPicPr>
          <p:cNvPr id="8" name="Picture Placeholder 8" descr="shutterstock_77990686.jpg"/>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2285999" y="0"/>
            <a:ext cx="2271889" cy="2809875"/>
          </a:xfrm>
          <a:prstGeom prst="rect">
            <a:avLst/>
          </a:prstGeom>
        </p:spPr>
      </p:pic>
      <p:pic>
        <p:nvPicPr>
          <p:cNvPr id="9" name="Picture Placeholder 10" descr="iStock_000017402661Medium.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857999" y="0"/>
            <a:ext cx="2315683" cy="2809875"/>
          </a:xfrm>
          <a:prstGeom prst="rect">
            <a:avLst/>
          </a:prstGeom>
        </p:spPr>
      </p:pic>
      <p:pic>
        <p:nvPicPr>
          <p:cNvPr id="10" name="Picture Placeholder 13" descr="shutterstock_32048539.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 y="0"/>
            <a:ext cx="2271889" cy="2809875"/>
          </a:xfrm>
          <a:prstGeom prst="rect">
            <a:avLst/>
          </a:prstGeom>
        </p:spPr>
      </p:pic>
      <p:pic>
        <p:nvPicPr>
          <p:cNvPr id="11" name="Picture Placeholder 15" descr="shutterstock_11304505.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71999" y="0"/>
            <a:ext cx="2271889" cy="2809875"/>
          </a:xfrm>
          <a:prstGeom prst="rect">
            <a:avLst/>
          </a:prstGeom>
        </p:spPr>
      </p:pic>
      <p:sp>
        <p:nvSpPr>
          <p:cNvPr id="12"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3"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6"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1809762393"/>
      </p:ext>
    </p:extLst>
  </p:cSld>
  <p:clrMapOvr>
    <a:masterClrMapping/>
  </p:clrMapOvr>
  <p:timing>
    <p:tnLst>
      <p:par>
        <p:cTn id="1" dur="indefinite" restart="never" nodeType="tmRoot"/>
      </p:par>
    </p:tnLst>
  </p:timing>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Corporate Alternate">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7E42FB2E-ABA8-41CA-9C7C-28F5EB525474}" type="datetime1">
              <a:rPr lang="en-US" smtClean="0"/>
              <a:pPr/>
              <a:t>2/1/2014</a:t>
            </a:fld>
            <a:endParaRPr lang="en-US" dirty="0"/>
          </a:p>
        </p:txBody>
      </p:sp>
      <p:sp>
        <p:nvSpPr>
          <p:cNvPr id="3" name="Slide Number Placeholder 2"/>
          <p:cNvSpPr>
            <a:spLocks noGrp="1"/>
          </p:cNvSpPr>
          <p:nvPr>
            <p:ph type="sldNum" sz="quarter" idx="15"/>
          </p:nvPr>
        </p:nvSpPr>
        <p:spPr/>
        <p:txBody>
          <a:bodyPr/>
          <a:lstStyle/>
          <a:p>
            <a:fld id="{8D57DBB9-07C6-49AB-BFD5-E737C7E241F6}" type="slidenum">
              <a:rPr lang="en-US" smtClean="0"/>
              <a:pPr/>
              <a:t>‹#›</a:t>
            </a:fld>
            <a:endParaRPr lang="en-US" dirty="0"/>
          </a:p>
        </p:txBody>
      </p:sp>
      <p:sp>
        <p:nvSpPr>
          <p:cNvPr id="11" name="Rectangle 10"/>
          <p:cNvSpPr/>
          <p:nvPr/>
        </p:nvSpPr>
        <p:spPr>
          <a:xfrm>
            <a:off x="-1"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 y="2809425"/>
            <a:ext cx="9173683" cy="3104939"/>
          </a:xfrm>
          <a:prstGeom prst="rect">
            <a:avLst/>
          </a:prstGeom>
        </p:spPr>
      </p:pic>
      <p:pic>
        <p:nvPicPr>
          <p:cNvPr id="8" name="Picture Placeholder 10" descr="cover-rgb.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9144001" cy="2809875"/>
          </a:xfrm>
          <a:prstGeom prst="rect">
            <a:avLst/>
          </a:prstGeom>
        </p:spPr>
      </p:pic>
      <p:sp>
        <p:nvSpPr>
          <p:cNvPr id="9"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0"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7"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3863636156"/>
      </p:ext>
    </p:extLst>
  </p:cSld>
  <p:clrMapOvr>
    <a:masterClrMapping/>
  </p:clrMapOvr>
  <p:timing>
    <p:tnLst>
      <p:par>
        <p:cTn id="1" dur="indefinite" restart="never" nodeType="tmRoot"/>
      </p:par>
    </p:tnLst>
  </p:timing>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Custom 4 Images">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7E42FB2E-ABA8-41CA-9C7C-28F5EB525474}" type="datetime1">
              <a:rPr lang="en-US" smtClean="0"/>
              <a:pPr/>
              <a:t>2/1/2014</a:t>
            </a:fld>
            <a:endParaRPr lang="en-US" dirty="0"/>
          </a:p>
        </p:txBody>
      </p:sp>
      <p:sp>
        <p:nvSpPr>
          <p:cNvPr id="3" name="Slide Number Placeholder 2"/>
          <p:cNvSpPr>
            <a:spLocks noGrp="1"/>
          </p:cNvSpPr>
          <p:nvPr>
            <p:ph type="sldNum" sz="quarter" idx="19"/>
          </p:nvPr>
        </p:nvSpPr>
        <p:spPr/>
        <p:txBody>
          <a:bodyPr/>
          <a:lstStyle/>
          <a:p>
            <a:fld id="{8D57DBB9-07C6-49AB-BFD5-E737C7E241F6}" type="slidenum">
              <a:rPr lang="en-US" smtClean="0"/>
              <a:pPr/>
              <a:t>‹#›</a:t>
            </a:fld>
            <a:endParaRPr lang="en-US" dirty="0"/>
          </a:p>
        </p:txBody>
      </p:sp>
      <p:sp>
        <p:nvSpPr>
          <p:cNvPr id="14" name="Rectangle 13"/>
          <p:cNvSpPr/>
          <p:nvPr/>
        </p:nvSpPr>
        <p:spPr>
          <a:xfrm>
            <a:off x="-10450"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 y="2809425"/>
            <a:ext cx="9173683" cy="3104939"/>
          </a:xfrm>
          <a:prstGeom prst="rect">
            <a:avLst/>
          </a:prstGeom>
        </p:spPr>
      </p:pic>
      <p:sp>
        <p:nvSpPr>
          <p:cNvPr id="8" name="Picture Placeholder 15"/>
          <p:cNvSpPr>
            <a:spLocks noGrp="1"/>
          </p:cNvSpPr>
          <p:nvPr>
            <p:ph type="pic" sz="quarter" idx="13"/>
          </p:nvPr>
        </p:nvSpPr>
        <p:spPr>
          <a:xfrm>
            <a:off x="-1" y="0"/>
            <a:ext cx="2271889" cy="2809875"/>
          </a:xfrm>
          <a:prstGeom prst="rect">
            <a:avLst/>
          </a:prstGeom>
        </p:spPr>
        <p:txBody>
          <a:bodyPr vert="horz"/>
          <a:lstStyle>
            <a:lvl1pPr marL="0" indent="0">
              <a:buFontTx/>
              <a:buNone/>
              <a:defRPr sz="1800"/>
            </a:lvl1pPr>
          </a:lstStyle>
          <a:p>
            <a:r>
              <a:rPr lang="en-US" smtClean="0"/>
              <a:t>Click icon to add picture</a:t>
            </a:r>
            <a:endParaRPr lang="en-US" dirty="0"/>
          </a:p>
        </p:txBody>
      </p:sp>
      <p:sp>
        <p:nvSpPr>
          <p:cNvPr id="9" name="Picture Placeholder 15"/>
          <p:cNvSpPr>
            <a:spLocks noGrp="1"/>
          </p:cNvSpPr>
          <p:nvPr>
            <p:ph type="pic" sz="quarter" idx="14"/>
          </p:nvPr>
        </p:nvSpPr>
        <p:spPr>
          <a:xfrm>
            <a:off x="2285999" y="0"/>
            <a:ext cx="2271889" cy="2809875"/>
          </a:xfrm>
          <a:prstGeom prst="rect">
            <a:avLst/>
          </a:prstGeom>
        </p:spPr>
        <p:txBody>
          <a:bodyPr vert="horz"/>
          <a:lstStyle>
            <a:lvl1pPr marL="0" indent="0">
              <a:buFontTx/>
              <a:buNone/>
              <a:defRPr sz="1800"/>
            </a:lvl1pPr>
          </a:lstStyle>
          <a:p>
            <a:r>
              <a:rPr lang="en-US" smtClean="0"/>
              <a:t>Click icon to add picture</a:t>
            </a:r>
            <a:endParaRPr lang="en-US" dirty="0"/>
          </a:p>
        </p:txBody>
      </p:sp>
      <p:sp>
        <p:nvSpPr>
          <p:cNvPr id="10" name="Picture Placeholder 15"/>
          <p:cNvSpPr>
            <a:spLocks noGrp="1"/>
          </p:cNvSpPr>
          <p:nvPr>
            <p:ph type="pic" sz="quarter" idx="15"/>
          </p:nvPr>
        </p:nvSpPr>
        <p:spPr>
          <a:xfrm>
            <a:off x="4571999" y="0"/>
            <a:ext cx="2271889" cy="2809875"/>
          </a:xfrm>
          <a:prstGeom prst="rect">
            <a:avLst/>
          </a:prstGeom>
        </p:spPr>
        <p:txBody>
          <a:bodyPr vert="horz"/>
          <a:lstStyle>
            <a:lvl1pPr marL="0" indent="0">
              <a:buFontTx/>
              <a:buNone/>
              <a:defRPr sz="1800"/>
            </a:lvl1pPr>
          </a:lstStyle>
          <a:p>
            <a:r>
              <a:rPr lang="en-US" smtClean="0"/>
              <a:t>Click icon to add picture</a:t>
            </a:r>
            <a:endParaRPr lang="en-US" dirty="0"/>
          </a:p>
        </p:txBody>
      </p:sp>
      <p:sp>
        <p:nvSpPr>
          <p:cNvPr id="11" name="Picture Placeholder 15"/>
          <p:cNvSpPr>
            <a:spLocks noGrp="1"/>
          </p:cNvSpPr>
          <p:nvPr>
            <p:ph type="pic" sz="quarter" idx="16"/>
          </p:nvPr>
        </p:nvSpPr>
        <p:spPr>
          <a:xfrm>
            <a:off x="6857999" y="0"/>
            <a:ext cx="2315683" cy="2809875"/>
          </a:xfrm>
          <a:prstGeom prst="rect">
            <a:avLst/>
          </a:prstGeom>
        </p:spPr>
        <p:txBody>
          <a:bodyPr vert="horz"/>
          <a:lstStyle>
            <a:lvl1pPr marL="0" indent="0">
              <a:buFontTx/>
              <a:buNone/>
              <a:defRPr sz="1800"/>
            </a:lvl1pPr>
          </a:lstStyle>
          <a:p>
            <a:r>
              <a:rPr lang="en-US" smtClean="0"/>
              <a:t>Click icon to add picture</a:t>
            </a:r>
            <a:endParaRPr lang="en-US" dirty="0"/>
          </a:p>
        </p:txBody>
      </p:sp>
      <p:sp>
        <p:nvSpPr>
          <p:cNvPr id="12"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3"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6" name="Text Placeholder 15"/>
          <p:cNvSpPr>
            <a:spLocks noGrp="1"/>
          </p:cNvSpPr>
          <p:nvPr>
            <p:ph type="body" sz="quarter" idx="17"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765684469"/>
      </p:ext>
    </p:extLst>
  </p:cSld>
  <p:clrMapOvr>
    <a:masterClrMapping/>
  </p:clrMapOvr>
  <p:timing>
    <p:tnLst>
      <p:par>
        <p:cTn id="1" dur="indefinite" restart="never" nodeType="tmRoot"/>
      </p:par>
    </p:tnLst>
  </p:timing>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Custom 1 Image">
    <p:spTree>
      <p:nvGrpSpPr>
        <p:cNvPr id="1" name=""/>
        <p:cNvGrpSpPr/>
        <p:nvPr/>
      </p:nvGrpSpPr>
      <p:grpSpPr>
        <a:xfrm>
          <a:off x="0" y="0"/>
          <a:ext cx="0" cy="0"/>
          <a:chOff x="0" y="0"/>
          <a:chExt cx="0" cy="0"/>
        </a:xfrm>
      </p:grpSpPr>
      <p:sp>
        <p:nvSpPr>
          <p:cNvPr id="2" name="Date Placeholder 1"/>
          <p:cNvSpPr>
            <a:spLocks noGrp="1"/>
          </p:cNvSpPr>
          <p:nvPr>
            <p:ph type="dt" sz="half" idx="15"/>
          </p:nvPr>
        </p:nvSpPr>
        <p:spPr/>
        <p:txBody>
          <a:bodyPr/>
          <a:lstStyle/>
          <a:p>
            <a:fld id="{7E42FB2E-ABA8-41CA-9C7C-28F5EB525474}" type="datetime1">
              <a:rPr lang="en-US" smtClean="0"/>
              <a:pPr/>
              <a:t>2/1/2014</a:t>
            </a:fld>
            <a:endParaRPr lang="en-US" dirty="0"/>
          </a:p>
        </p:txBody>
      </p:sp>
      <p:sp>
        <p:nvSpPr>
          <p:cNvPr id="3" name="Slide Number Placeholder 2"/>
          <p:cNvSpPr>
            <a:spLocks noGrp="1"/>
          </p:cNvSpPr>
          <p:nvPr>
            <p:ph type="sldNum" sz="quarter" idx="16"/>
          </p:nvPr>
        </p:nvSpPr>
        <p:spPr/>
        <p:txBody>
          <a:bodyPr/>
          <a:lstStyle/>
          <a:p>
            <a:fld id="{8D57DBB9-07C6-49AB-BFD5-E737C7E241F6}" type="slidenum">
              <a:rPr lang="en-US" smtClean="0"/>
              <a:pPr/>
              <a:t>‹#›</a:t>
            </a:fld>
            <a:endParaRPr lang="en-US" dirty="0"/>
          </a:p>
        </p:txBody>
      </p:sp>
      <p:sp>
        <p:nvSpPr>
          <p:cNvPr id="11" name="Rectangle 10"/>
          <p:cNvSpPr/>
          <p:nvPr/>
        </p:nvSpPr>
        <p:spPr>
          <a:xfrm>
            <a:off x="2250"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 y="2809425"/>
            <a:ext cx="9173683" cy="3104939"/>
          </a:xfrm>
          <a:prstGeom prst="rect">
            <a:avLst/>
          </a:prstGeom>
        </p:spPr>
      </p:pic>
      <p:sp>
        <p:nvSpPr>
          <p:cNvPr id="8" name="Picture Placeholder 15"/>
          <p:cNvSpPr>
            <a:spLocks noGrp="1"/>
          </p:cNvSpPr>
          <p:nvPr>
            <p:ph type="pic" sz="quarter" idx="13"/>
          </p:nvPr>
        </p:nvSpPr>
        <p:spPr>
          <a:xfrm>
            <a:off x="-1" y="0"/>
            <a:ext cx="9144001" cy="2809875"/>
          </a:xfrm>
          <a:prstGeom prst="rect">
            <a:avLst/>
          </a:prstGeom>
        </p:spPr>
        <p:txBody>
          <a:bodyPr vert="horz"/>
          <a:lstStyle>
            <a:lvl1pPr marL="0" indent="0">
              <a:buFontTx/>
              <a:buNone/>
              <a:defRPr sz="1800"/>
            </a:lvl1pPr>
          </a:lstStyle>
          <a:p>
            <a:r>
              <a:rPr lang="en-US" smtClean="0"/>
              <a:t>Click icon to add picture</a:t>
            </a:r>
            <a:endParaRPr lang="en-US" dirty="0"/>
          </a:p>
        </p:txBody>
      </p:sp>
      <p:sp>
        <p:nvSpPr>
          <p:cNvPr id="9"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0"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2" name="Text Placeholder 15"/>
          <p:cNvSpPr>
            <a:spLocks noGrp="1"/>
          </p:cNvSpPr>
          <p:nvPr>
            <p:ph type="body" sz="quarter" idx="14"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3167430728"/>
      </p:ext>
    </p:extLst>
  </p:cSld>
  <p:clrMapOvr>
    <a:masterClrMapping/>
  </p:clrMapOvr>
  <p:timing>
    <p:tnLst>
      <p:par>
        <p:cTn id="1" dur="indefinite" restart="never" nodeType="tmRoot"/>
      </p:par>
    </p:tnLst>
  </p:timing>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D57DBB9-07C6-49AB-BFD5-E737C7E241F6}" type="slidenum">
              <a:rPr lang="en-US" smtClean="0"/>
              <a:pPr/>
              <a:t>‹#›</a:t>
            </a:fld>
            <a:endParaRPr lang="en-US" dirty="0"/>
          </a:p>
        </p:txBody>
      </p:sp>
      <p:sp>
        <p:nvSpPr>
          <p:cNvPr id="4" name="Date Placeholder 3"/>
          <p:cNvSpPr>
            <a:spLocks noGrp="1"/>
          </p:cNvSpPr>
          <p:nvPr>
            <p:ph type="dt" sz="half" idx="11"/>
          </p:nvPr>
        </p:nvSpPr>
        <p:spPr/>
        <p:txBody>
          <a:bodyPr/>
          <a:lstStyle/>
          <a:p>
            <a:fld id="{7E42FB2E-ABA8-41CA-9C7C-28F5EB525474}" type="datetime1">
              <a:rPr lang="en-US" smtClean="0"/>
              <a:pPr/>
              <a:t>2/1/2014</a:t>
            </a:fld>
            <a:endParaRPr lang="en-US" dirty="0"/>
          </a:p>
        </p:txBody>
      </p:sp>
      <p:pic>
        <p:nvPicPr>
          <p:cNvPr id="5" name="Picture 4"/>
          <p:cNvPicPr>
            <a:picLocks noChangeAspect="1"/>
          </p:cNvPicPr>
          <p:nvPr/>
        </p:nvPicPr>
        <p:blipFill>
          <a:blip r:embed="rId2"/>
          <a:stretch>
            <a:fillRect/>
          </a:stretch>
        </p:blipFill>
        <p:spPr>
          <a:xfrm>
            <a:off x="0" y="0"/>
            <a:ext cx="9144000" cy="5912556"/>
          </a:xfrm>
          <a:prstGeom prst="rect">
            <a:avLst/>
          </a:prstGeom>
        </p:spPr>
      </p:pic>
      <p:sp>
        <p:nvSpPr>
          <p:cNvPr id="6" name="Title 1"/>
          <p:cNvSpPr>
            <a:spLocks noGrp="1"/>
          </p:cNvSpPr>
          <p:nvPr>
            <p:ph type="title" hasCustomPrompt="1"/>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dirty="0" smtClean="0"/>
              <a:t>Click to edit title</a:t>
            </a:r>
            <a:endParaRPr lang="en-US" dirty="0"/>
          </a:p>
        </p:txBody>
      </p:sp>
    </p:spTree>
    <p:extLst>
      <p:ext uri="{BB962C8B-B14F-4D97-AF65-F5344CB8AC3E}">
        <p14:creationId xmlns:p14="http://schemas.microsoft.com/office/powerpoint/2010/main" val="3258962152"/>
      </p:ext>
    </p:extLst>
  </p:cSld>
  <p:clrMapOvr>
    <a:masterClrMapping/>
  </p:clrMapOvr>
  <p:timing>
    <p:tnLst>
      <p:par>
        <p:cTn id="1" dur="indefinite" restart="never" nodeType="tmRoot"/>
      </p:par>
    </p:tnLst>
  </p:timing>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sp>
        <p:nvSpPr>
          <p:cNvPr id="2" name="Date Placeholder 1"/>
          <p:cNvSpPr>
            <a:spLocks noGrp="1"/>
          </p:cNvSpPr>
          <p:nvPr>
            <p:ph type="dt" sz="half" idx="12"/>
          </p:nvPr>
        </p:nvSpPr>
        <p:spPr/>
        <p:txBody>
          <a:bodyPr/>
          <a:lstStyle/>
          <a:p>
            <a:fld id="{7E42FB2E-ABA8-41CA-9C7C-28F5EB525474}" type="datetime1">
              <a:rPr lang="en-US" smtClean="0"/>
              <a:pPr/>
              <a:t>2/1/2014</a:t>
            </a:fld>
            <a:endParaRPr lang="en-US" dirty="0"/>
          </a:p>
        </p:txBody>
      </p:sp>
      <p:sp>
        <p:nvSpPr>
          <p:cNvPr id="3" name="Slide Number Placeholder 2"/>
          <p:cNvSpPr>
            <a:spLocks noGrp="1"/>
          </p:cNvSpPr>
          <p:nvPr>
            <p:ph type="sldNum" sz="quarter" idx="13"/>
          </p:nvPr>
        </p:nvSpPr>
        <p:spPr/>
        <p:txBody>
          <a:bodyPr/>
          <a:lstStyle/>
          <a:p>
            <a:fld id="{8D57DBB9-07C6-49AB-BFD5-E737C7E241F6}"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6632030"/>
      </p:ext>
    </p:extLst>
  </p:cSld>
  <p:clrMapOvr>
    <a:masterClrMapping/>
  </p:clrMapOvr>
  <p:timing>
    <p:tnLst>
      <p:par>
        <p:cTn id="1" dur="indefinite" restart="never" nodeType="tmRoot"/>
      </p:par>
    </p:tnLst>
  </p:timing>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D57DBB9-07C6-49AB-BFD5-E737C7E241F6}" type="slidenum">
              <a:rPr lang="en-US" smtClean="0"/>
              <a:pPr/>
              <a:t>‹#›</a:t>
            </a:fld>
            <a:endParaRPr lang="en-US" dirty="0"/>
          </a:p>
        </p:txBody>
      </p:sp>
      <p:sp>
        <p:nvSpPr>
          <p:cNvPr id="4" name="Date Placeholder 3"/>
          <p:cNvSpPr>
            <a:spLocks noGrp="1"/>
          </p:cNvSpPr>
          <p:nvPr>
            <p:ph type="dt" sz="half" idx="11"/>
          </p:nvPr>
        </p:nvSpPr>
        <p:spPr/>
        <p:txBody>
          <a:bodyPr/>
          <a:lstStyle/>
          <a:p>
            <a:fld id="{7E42FB2E-ABA8-41CA-9C7C-28F5EB525474}" type="datetime1">
              <a:rPr lang="en-US" smtClean="0"/>
              <a:pPr/>
              <a:t>2/1/2014</a:t>
            </a:fld>
            <a:endParaRPr lang="en-US" dirty="0"/>
          </a:p>
        </p:txBody>
      </p:sp>
    </p:spTree>
    <p:extLst>
      <p:ext uri="{BB962C8B-B14F-4D97-AF65-F5344CB8AC3E}">
        <p14:creationId xmlns:p14="http://schemas.microsoft.com/office/powerpoint/2010/main" val="2780684995"/>
      </p:ext>
    </p:extLst>
  </p:cSld>
  <p:clrMapOvr>
    <a:masterClrMapping/>
  </p:clrMapOvr>
  <p:timing>
    <p:tnLst>
      <p:par>
        <p:cTn id="1" dur="indefinite" restart="never" nodeType="tmRoot"/>
      </p:par>
    </p:tnLst>
  </p:timing>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9"/>
          <a:stretch>
            <a:fillRect/>
          </a:stretch>
        </p:blipFill>
        <p:spPr>
          <a:xfrm>
            <a:off x="-1" y="0"/>
            <a:ext cx="9143997" cy="1340555"/>
          </a:xfrm>
          <a:prstGeom prst="rect">
            <a:avLst/>
          </a:prstGeom>
        </p:spPr>
      </p:pic>
      <p:sp>
        <p:nvSpPr>
          <p:cNvPr id="10" name="Title Placeholder 9"/>
          <p:cNvSpPr>
            <a:spLocks noGrp="1" noChangeAspect="1"/>
          </p:cNvSpPr>
          <p:nvPr>
            <p:ph type="title"/>
          </p:nvPr>
        </p:nvSpPr>
        <p:spPr>
          <a:xfrm>
            <a:off x="365760" y="135133"/>
            <a:ext cx="8325805" cy="1076030"/>
          </a:xfrm>
          <a:prstGeom prst="rect">
            <a:avLst/>
          </a:prstGeom>
        </p:spPr>
        <p:txBody>
          <a:bodyPr vert="horz" lIns="91440" tIns="45720" rIns="91440" bIns="45720" rtlCol="0" anchor="ctr" anchorCtr="0">
            <a:noAutofit/>
          </a:bodyPr>
          <a:lstStyle/>
          <a:p>
            <a:r>
              <a:rPr lang="en-US" smtClean="0"/>
              <a:t>Click to edit Master title style</a:t>
            </a:r>
            <a:endParaRPr lang="en-US" dirty="0"/>
          </a:p>
        </p:txBody>
      </p:sp>
      <p:sp>
        <p:nvSpPr>
          <p:cNvPr id="2" name="Slide Number Placeholder 1"/>
          <p:cNvSpPr>
            <a:spLocks noGrp="1"/>
          </p:cNvSpPr>
          <p:nvPr>
            <p:ph type="sldNum" sz="quarter" idx="4"/>
          </p:nvPr>
        </p:nvSpPr>
        <p:spPr>
          <a:xfrm>
            <a:off x="444366" y="6356350"/>
            <a:ext cx="358609" cy="365125"/>
          </a:xfrm>
          <a:prstGeom prst="rect">
            <a:avLst/>
          </a:prstGeom>
        </p:spPr>
        <p:txBody>
          <a:bodyPr vert="horz" lIns="0" tIns="45720" rIns="91440" bIns="45720" rtlCol="0" anchor="ctr"/>
          <a:lstStyle>
            <a:lvl1pPr algn="l">
              <a:defRPr sz="1050">
                <a:solidFill>
                  <a:schemeClr val="tx1">
                    <a:tint val="75000"/>
                  </a:schemeClr>
                </a:solidFill>
              </a:defRPr>
            </a:lvl1pPr>
          </a:lstStyle>
          <a:p>
            <a:fld id="{8D57DBB9-07C6-49AB-BFD5-E737C7E241F6}" type="slidenum">
              <a:rPr lang="en-US" smtClean="0"/>
              <a:pPr/>
              <a:t>‹#›</a:t>
            </a:fld>
            <a:endParaRPr lang="en-US" dirty="0"/>
          </a:p>
        </p:txBody>
      </p:sp>
      <p:sp>
        <p:nvSpPr>
          <p:cNvPr id="3" name="Date Placeholder 2"/>
          <p:cNvSpPr>
            <a:spLocks noGrp="1"/>
          </p:cNvSpPr>
          <p:nvPr>
            <p:ph type="dt" sz="half" idx="2"/>
          </p:nvPr>
        </p:nvSpPr>
        <p:spPr>
          <a:xfrm>
            <a:off x="865777" y="6356350"/>
            <a:ext cx="1642533" cy="365125"/>
          </a:xfrm>
          <a:prstGeom prst="rect">
            <a:avLst/>
          </a:prstGeom>
        </p:spPr>
        <p:txBody>
          <a:bodyPr vert="horz" lIns="0" tIns="45720" rIns="91440" bIns="45720" rtlCol="0" anchor="ctr"/>
          <a:lstStyle>
            <a:lvl1pPr algn="l">
              <a:defRPr sz="1050">
                <a:solidFill>
                  <a:schemeClr val="tx1">
                    <a:tint val="75000"/>
                  </a:schemeClr>
                </a:solidFill>
              </a:defRPr>
            </a:lvl1pPr>
          </a:lstStyle>
          <a:p>
            <a:fld id="{7E42FB2E-ABA8-41CA-9C7C-28F5EB525474}" type="datetime1">
              <a:rPr lang="en-US" smtClean="0"/>
              <a:pPr/>
              <a:t>2/1/2014</a:t>
            </a:fld>
            <a:endParaRPr lang="en-US" dirty="0"/>
          </a:p>
        </p:txBody>
      </p:sp>
      <p:pic>
        <p:nvPicPr>
          <p:cNvPr id="7" name="Picture 6" descr="ieee_blue_R0G102B161-lg.png"/>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7376834" y="6225514"/>
            <a:ext cx="1393338" cy="406436"/>
          </a:xfrm>
          <a:prstGeom prst="rect">
            <a:avLst/>
          </a:prstGeom>
        </p:spPr>
      </p:pic>
      <p:sp>
        <p:nvSpPr>
          <p:cNvPr id="4" name="Rectangle 3"/>
          <p:cNvSpPr/>
          <p:nvPr/>
        </p:nvSpPr>
        <p:spPr>
          <a:xfrm rot="16200000">
            <a:off x="9449183" y="5910533"/>
            <a:ext cx="1710268" cy="184666"/>
          </a:xfrm>
          <a:prstGeom prst="rect">
            <a:avLst/>
          </a:prstGeom>
        </p:spPr>
        <p:txBody>
          <a:bodyPr wrap="square">
            <a:spAutoFit/>
          </a:bodyPr>
          <a:lstStyle/>
          <a:p>
            <a:r>
              <a:rPr lang="en-US" sz="600" kern="1200" dirty="0" smtClean="0">
                <a:solidFill>
                  <a:schemeClr val="bg1">
                    <a:lumMod val="50000"/>
                  </a:schemeClr>
                </a:solidFill>
                <a:latin typeface="+mn-lt"/>
                <a:ea typeface="+mn-ea"/>
                <a:cs typeface="+mn-cs"/>
              </a:rPr>
              <a:t>12-CRS-0106 REVISED</a:t>
            </a:r>
            <a:r>
              <a:rPr lang="en-US" sz="600" kern="1200" baseline="0" dirty="0" smtClean="0">
                <a:solidFill>
                  <a:schemeClr val="bg1">
                    <a:lumMod val="50000"/>
                  </a:schemeClr>
                </a:solidFill>
                <a:latin typeface="+mn-lt"/>
                <a:ea typeface="+mn-ea"/>
                <a:cs typeface="+mn-cs"/>
              </a:rPr>
              <a:t> 5 FEB 2013</a:t>
            </a:r>
            <a:endParaRPr lang="en-US" sz="600" dirty="0">
              <a:solidFill>
                <a:schemeClr val="bg1">
                  <a:lumMod val="50000"/>
                </a:schemeClr>
              </a:solidFill>
            </a:endParaRPr>
          </a:p>
        </p:txBody>
      </p:sp>
      <p:sp>
        <p:nvSpPr>
          <p:cNvPr id="12" name="Text Placeholder 11"/>
          <p:cNvSpPr>
            <a:spLocks noGrp="1"/>
          </p:cNvSpPr>
          <p:nvPr>
            <p:ph type="body" idx="1"/>
          </p:nvPr>
        </p:nvSpPr>
        <p:spPr>
          <a:xfrm>
            <a:off x="365760" y="1645921"/>
            <a:ext cx="8325805" cy="4386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234033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7" r:id="rId17"/>
  </p:sldLayoutIdLst>
  <p:transition>
    <p:fade/>
  </p:transition>
  <p:timing>
    <p:tnLst>
      <p:par>
        <p:cTn id="1" dur="indefinite" restart="never" nodeType="tmRoot"/>
      </p:par>
    </p:tnLst>
  </p:timing>
  <p:hf hdr="0" ftr="0"/>
  <p:txStyles>
    <p:titleStyle>
      <a:lvl1pPr algn="l" defTabSz="457200" rtl="0" eaLnBrk="1" latinLnBrk="0" hangingPunct="1">
        <a:spcBef>
          <a:spcPct val="0"/>
        </a:spcBef>
        <a:buNone/>
        <a:defRPr sz="3200" b="1" kern="1200">
          <a:solidFill>
            <a:schemeClr val="bg1"/>
          </a:solidFill>
          <a:latin typeface="+mj-lt"/>
          <a:ea typeface="+mj-ea"/>
          <a:cs typeface="+mj-cs"/>
        </a:defRPr>
      </a:lvl1pPr>
    </p:titleStyle>
    <p:bodyStyle>
      <a:lvl1pPr marL="347472" indent="-347472" algn="l" defTabSz="457200" rtl="0" eaLnBrk="1" latinLnBrk="0" hangingPunct="1">
        <a:spcBef>
          <a:spcPts val="1800"/>
        </a:spcBef>
        <a:buSzPct val="135000"/>
        <a:buFontTx/>
        <a:buBlip>
          <a:blip r:embed="rId21"/>
        </a:buBlip>
        <a:defRPr sz="2400" kern="1200">
          <a:solidFill>
            <a:schemeClr val="tx1"/>
          </a:solidFill>
          <a:latin typeface="+mn-lt"/>
          <a:ea typeface="+mn-ea"/>
          <a:cs typeface="+mn-cs"/>
        </a:defRPr>
      </a:lvl1pPr>
      <a:lvl2pPr marL="594360" indent="-182880" algn="l" defTabSz="457200" rtl="0" eaLnBrk="1" latinLnBrk="0" hangingPunct="1">
        <a:spcBef>
          <a:spcPts val="800"/>
        </a:spcBef>
        <a:buClr>
          <a:schemeClr val="tx1">
            <a:lumMod val="65000"/>
            <a:lumOff val="35000"/>
          </a:schemeClr>
        </a:buClr>
        <a:buFont typeface="Lucida Grande"/>
        <a:buChar char="–"/>
        <a:defRPr sz="2000" kern="1200">
          <a:solidFill>
            <a:schemeClr val="tx1"/>
          </a:solidFill>
          <a:latin typeface="+mn-lt"/>
          <a:ea typeface="+mn-ea"/>
          <a:cs typeface="+mn-cs"/>
        </a:defRPr>
      </a:lvl2pPr>
      <a:lvl3pPr marL="822960" indent="-182880" algn="l" defTabSz="457200" rtl="0" eaLnBrk="1" latinLnBrk="0" hangingPunct="1">
        <a:spcBef>
          <a:spcPts val="700"/>
        </a:spcBef>
        <a:buClr>
          <a:schemeClr val="tx1">
            <a:lumMod val="65000"/>
            <a:lumOff val="35000"/>
          </a:schemeClr>
        </a:buClr>
        <a:buFont typeface="Wingdings" charset="2"/>
        <a:buChar char="§"/>
        <a:defRPr sz="1800" kern="1200">
          <a:solidFill>
            <a:schemeClr val="tx1"/>
          </a:solidFill>
          <a:latin typeface="+mn-lt"/>
          <a:ea typeface="+mn-ea"/>
          <a:cs typeface="+mn-cs"/>
        </a:defRPr>
      </a:lvl3pPr>
      <a:lvl4pPr marL="1051560" indent="-182880" algn="l" defTabSz="457200" rtl="0" eaLnBrk="1" latinLnBrk="0" hangingPunct="1">
        <a:spcBef>
          <a:spcPts val="600"/>
        </a:spcBef>
        <a:buClr>
          <a:schemeClr val="tx1">
            <a:lumMod val="65000"/>
            <a:lumOff val="35000"/>
          </a:schemeClr>
        </a:buClr>
        <a:buFont typeface="Arial"/>
        <a:buChar char="–"/>
        <a:defRPr sz="1600" kern="1200">
          <a:solidFill>
            <a:schemeClr val="tx1"/>
          </a:solidFill>
          <a:latin typeface="+mn-lt"/>
          <a:ea typeface="+mn-ea"/>
          <a:cs typeface="+mn-cs"/>
        </a:defRPr>
      </a:lvl4pPr>
      <a:lvl5pPr marL="1234440" indent="-182880" algn="l" defTabSz="457200" rtl="0" eaLnBrk="1" latinLnBrk="0" hangingPunct="1">
        <a:spcBef>
          <a:spcPts val="600"/>
        </a:spcBef>
        <a:buClr>
          <a:schemeClr val="tx1">
            <a:lumMod val="50000"/>
            <a:lumOff val="50000"/>
          </a:schemeClr>
        </a:buClr>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www.delta.com/" TargetMode="External"/><Relationship Id="rId2" Type="http://schemas.openxmlformats.org/officeDocument/2006/relationships/hyperlink" Target="http://www.united.com/" TargetMode="External"/><Relationship Id="rId1" Type="http://schemas.openxmlformats.org/officeDocument/2006/relationships/slideLayout" Target="../slideLayouts/slideLayout16.xml"/><Relationship Id="rId4" Type="http://schemas.openxmlformats.org/officeDocument/2006/relationships/hyperlink" Target="mailto:sc14reg@ieee.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19"/>
          <p:cNvSpPr>
            <a:spLocks noGrp="1"/>
          </p:cNvSpPr>
          <p:nvPr>
            <p:ph type="dt" sz="half" idx="14"/>
          </p:nvPr>
        </p:nvSpPr>
        <p:spPr/>
        <p:txBody>
          <a:bodyPr/>
          <a:lstStyle/>
          <a:p>
            <a:fld id="{ADD8CAD1-5E71-480F-A171-807A607ED818}" type="datetime1">
              <a:rPr lang="en-US" smtClean="0"/>
              <a:pPr/>
              <a:t>2/1/2014</a:t>
            </a:fld>
            <a:endParaRPr lang="en-US" dirty="0"/>
          </a:p>
        </p:txBody>
      </p:sp>
      <p:sp>
        <p:nvSpPr>
          <p:cNvPr id="21" name="Slide Number Placeholder 20"/>
          <p:cNvSpPr>
            <a:spLocks noGrp="1"/>
          </p:cNvSpPr>
          <p:nvPr>
            <p:ph type="sldNum" sz="quarter" idx="15"/>
          </p:nvPr>
        </p:nvSpPr>
        <p:spPr/>
        <p:txBody>
          <a:bodyPr/>
          <a:lstStyle/>
          <a:p>
            <a:fld id="{8D57DBB9-07C6-49AB-BFD5-E737C7E241F6}" type="slidenum">
              <a:rPr lang="en-US" smtClean="0"/>
              <a:pPr/>
              <a:t>1</a:t>
            </a:fld>
            <a:endParaRPr lang="en-US"/>
          </a:p>
        </p:txBody>
      </p:sp>
      <p:sp>
        <p:nvSpPr>
          <p:cNvPr id="6" name="Title 5"/>
          <p:cNvSpPr>
            <a:spLocks noGrp="1"/>
          </p:cNvSpPr>
          <p:nvPr>
            <p:ph type="ctrTitle"/>
          </p:nvPr>
        </p:nvSpPr>
        <p:spPr/>
        <p:txBody>
          <a:bodyPr/>
          <a:lstStyle/>
          <a:p>
            <a:r>
              <a:rPr lang="en-US" dirty="0" smtClean="0"/>
              <a:t>Sections Congress Participation and Funding</a:t>
            </a:r>
            <a:endParaRPr lang="en-US" dirty="0"/>
          </a:p>
        </p:txBody>
      </p:sp>
      <p:sp>
        <p:nvSpPr>
          <p:cNvPr id="3" name="Text Placeholder 2"/>
          <p:cNvSpPr>
            <a:spLocks noGrp="1"/>
          </p:cNvSpPr>
          <p:nvPr>
            <p:ph type="body" sz="quarter" idx="13"/>
          </p:nvPr>
        </p:nvSpPr>
        <p:spPr/>
        <p:txBody>
          <a:bodyPr/>
          <a:lstStyle/>
          <a:p>
            <a:r>
              <a:rPr lang="en-US" dirty="0" smtClean="0"/>
              <a:t>L. Arellano</a:t>
            </a:r>
            <a:endParaRPr lang="en-US" dirty="0"/>
          </a:p>
        </p:txBody>
      </p:sp>
      <p:sp>
        <p:nvSpPr>
          <p:cNvPr id="4" name="Subtitle 3"/>
          <p:cNvSpPr>
            <a:spLocks noGrp="1"/>
          </p:cNvSpPr>
          <p:nvPr>
            <p:ph type="subTitle" idx="1"/>
          </p:nvPr>
        </p:nvSpPr>
        <p:spPr/>
        <p:txBody>
          <a:bodyPr/>
          <a:lstStyle/>
          <a:p>
            <a:r>
              <a:rPr lang="en-US" dirty="0" smtClean="0"/>
              <a:t>Feb 2, 2014   </a:t>
            </a:r>
            <a:r>
              <a:rPr lang="en-US" dirty="0" err="1" smtClean="0"/>
              <a:t>Reg</a:t>
            </a:r>
            <a:r>
              <a:rPr lang="en-US" dirty="0" smtClean="0"/>
              <a:t> 6 </a:t>
            </a:r>
            <a:r>
              <a:rPr lang="en-US" dirty="0" err="1" smtClean="0"/>
              <a:t>OpCom</a:t>
            </a:r>
            <a:r>
              <a:rPr lang="en-US" dirty="0" smtClean="0"/>
              <a:t>, San Jose</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p>
            <a:fld id="{7E42FB2E-ABA8-41CA-9C7C-28F5EB525474}" type="datetime1">
              <a:rPr lang="en-US" smtClean="0"/>
              <a:pPr/>
              <a:t>2/1/2014</a:t>
            </a:fld>
            <a:endParaRPr lang="en-US" dirty="0"/>
          </a:p>
        </p:txBody>
      </p:sp>
      <p:sp>
        <p:nvSpPr>
          <p:cNvPr id="3" name="Slide Number Placeholder 2"/>
          <p:cNvSpPr>
            <a:spLocks noGrp="1"/>
          </p:cNvSpPr>
          <p:nvPr>
            <p:ph type="sldNum" sz="quarter" idx="14"/>
          </p:nvPr>
        </p:nvSpPr>
        <p:spPr/>
        <p:txBody>
          <a:bodyPr/>
          <a:lstStyle/>
          <a:p>
            <a:fld id="{8D57DBB9-07C6-49AB-BFD5-E737C7E241F6}" type="slidenum">
              <a:rPr lang="en-US" smtClean="0"/>
              <a:pPr/>
              <a:t>10</a:t>
            </a:fld>
            <a:endParaRPr lang="en-US" dirty="0"/>
          </a:p>
        </p:txBody>
      </p:sp>
      <p:sp>
        <p:nvSpPr>
          <p:cNvPr id="4" name="Content Placeholder 3"/>
          <p:cNvSpPr>
            <a:spLocks noGrp="1"/>
          </p:cNvSpPr>
          <p:nvPr>
            <p:ph sz="quarter" idx="23"/>
          </p:nvPr>
        </p:nvSpPr>
        <p:spPr>
          <a:xfrm>
            <a:off x="374826" y="1644650"/>
            <a:ext cx="8199548" cy="4367213"/>
          </a:xfrm>
        </p:spPr>
        <p:txBody>
          <a:bodyPr/>
          <a:lstStyle/>
          <a:p>
            <a:r>
              <a:rPr lang="en-US" dirty="0" smtClean="0"/>
              <a:t>We are planning on buying a Region 6 shirt for SC14 attendees</a:t>
            </a:r>
          </a:p>
          <a:p>
            <a:pPr lvl="1"/>
            <a:r>
              <a:rPr lang="en-US" dirty="0" smtClean="0"/>
              <a:t>I will be asking for commitment for named attendee (representative) and your shirt size</a:t>
            </a:r>
          </a:p>
          <a:p>
            <a:pPr lvl="1"/>
            <a:r>
              <a:rPr lang="en-US" dirty="0" smtClean="0"/>
              <a:t>By June, we will place the order for shirts and have them sent to hotel </a:t>
            </a:r>
          </a:p>
          <a:p>
            <a:pPr lvl="1"/>
            <a:r>
              <a:rPr lang="en-US" dirty="0" smtClean="0"/>
              <a:t>Distribute at the Friday Region meeting</a:t>
            </a:r>
            <a:endParaRPr lang="en-US" dirty="0"/>
          </a:p>
        </p:txBody>
      </p:sp>
      <p:sp>
        <p:nvSpPr>
          <p:cNvPr id="6" name="Title 5"/>
          <p:cNvSpPr>
            <a:spLocks noGrp="1"/>
          </p:cNvSpPr>
          <p:nvPr>
            <p:ph type="title"/>
          </p:nvPr>
        </p:nvSpPr>
        <p:spPr/>
        <p:txBody>
          <a:bodyPr/>
          <a:lstStyle/>
          <a:p>
            <a:r>
              <a:rPr lang="en-US" dirty="0" smtClean="0"/>
              <a:t>Region shirts for SC14</a:t>
            </a:r>
            <a:endParaRPr lang="en-US" dirty="0"/>
          </a:p>
        </p:txBody>
      </p:sp>
    </p:spTree>
    <p:extLst>
      <p:ext uri="{BB962C8B-B14F-4D97-AF65-F5344CB8AC3E}">
        <p14:creationId xmlns:p14="http://schemas.microsoft.com/office/powerpoint/2010/main" val="3244418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p>
            <a:fld id="{7E42FB2E-ABA8-41CA-9C7C-28F5EB525474}" type="datetime1">
              <a:rPr lang="en-US" smtClean="0"/>
              <a:pPr/>
              <a:t>2/1/2014</a:t>
            </a:fld>
            <a:endParaRPr lang="en-US" dirty="0"/>
          </a:p>
        </p:txBody>
      </p:sp>
      <p:sp>
        <p:nvSpPr>
          <p:cNvPr id="3" name="Slide Number Placeholder 2"/>
          <p:cNvSpPr>
            <a:spLocks noGrp="1"/>
          </p:cNvSpPr>
          <p:nvPr>
            <p:ph type="sldNum" sz="quarter" idx="14"/>
          </p:nvPr>
        </p:nvSpPr>
        <p:spPr/>
        <p:txBody>
          <a:bodyPr/>
          <a:lstStyle/>
          <a:p>
            <a:fld id="{8D57DBB9-07C6-49AB-BFD5-E737C7E241F6}" type="slidenum">
              <a:rPr lang="en-US" smtClean="0"/>
              <a:pPr/>
              <a:t>11</a:t>
            </a:fld>
            <a:endParaRPr lang="en-US" dirty="0"/>
          </a:p>
        </p:txBody>
      </p:sp>
      <p:sp>
        <p:nvSpPr>
          <p:cNvPr id="4" name="Content Placeholder 3"/>
          <p:cNvSpPr>
            <a:spLocks noGrp="1"/>
          </p:cNvSpPr>
          <p:nvPr>
            <p:ph sz="quarter" idx="23"/>
          </p:nvPr>
        </p:nvSpPr>
        <p:spPr>
          <a:xfrm>
            <a:off x="374826" y="1644650"/>
            <a:ext cx="7405069" cy="4367213"/>
          </a:xfrm>
        </p:spPr>
        <p:txBody>
          <a:bodyPr/>
          <a:lstStyle/>
          <a:p>
            <a:r>
              <a:rPr lang="en-US" dirty="0" smtClean="0"/>
              <a:t>In process of setting up list serve for R6</a:t>
            </a:r>
          </a:p>
          <a:p>
            <a:pPr lvl="1"/>
            <a:r>
              <a:rPr lang="en-US" dirty="0" smtClean="0"/>
              <a:t>To get communication going among SC delegates</a:t>
            </a:r>
          </a:p>
          <a:p>
            <a:r>
              <a:rPr lang="en-US" dirty="0" smtClean="0"/>
              <a:t>Please send me name and preferred email for delegate, once determined.</a:t>
            </a:r>
          </a:p>
          <a:p>
            <a:endParaRPr lang="en-US" dirty="0"/>
          </a:p>
          <a:p>
            <a:endParaRPr lang="en-US" dirty="0"/>
          </a:p>
        </p:txBody>
      </p:sp>
      <p:sp>
        <p:nvSpPr>
          <p:cNvPr id="6" name="Title 5"/>
          <p:cNvSpPr>
            <a:spLocks noGrp="1"/>
          </p:cNvSpPr>
          <p:nvPr>
            <p:ph type="title"/>
          </p:nvPr>
        </p:nvSpPr>
        <p:spPr/>
        <p:txBody>
          <a:bodyPr/>
          <a:lstStyle/>
          <a:p>
            <a:r>
              <a:rPr lang="en-US" dirty="0" smtClean="0"/>
              <a:t>R6 SC list serve</a:t>
            </a:r>
            <a:endParaRPr lang="en-US" dirty="0"/>
          </a:p>
        </p:txBody>
      </p:sp>
    </p:spTree>
    <p:extLst>
      <p:ext uri="{BB962C8B-B14F-4D97-AF65-F5344CB8AC3E}">
        <p14:creationId xmlns:p14="http://schemas.microsoft.com/office/powerpoint/2010/main" val="1448282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89" y="197555"/>
            <a:ext cx="8610856" cy="1030112"/>
          </a:xfrm>
        </p:spPr>
        <p:txBody>
          <a:bodyPr/>
          <a:lstStyle/>
          <a:p>
            <a:r>
              <a:rPr lang="en-US" dirty="0" smtClean="0"/>
              <a:t>Recommendations Process Timeline</a:t>
            </a:r>
            <a:endParaRPr lang="en-US" dirty="0"/>
          </a:p>
        </p:txBody>
      </p:sp>
      <p:sp>
        <p:nvSpPr>
          <p:cNvPr id="3" name="Date Placeholder 2"/>
          <p:cNvSpPr>
            <a:spLocks noGrp="1"/>
          </p:cNvSpPr>
          <p:nvPr>
            <p:ph type="dt" sz="half" idx="12"/>
          </p:nvPr>
        </p:nvSpPr>
        <p:spPr/>
        <p:txBody>
          <a:bodyPr/>
          <a:lstStyle/>
          <a:p>
            <a:fld id="{E50B30B4-8BA1-E748-9630-47607DB342DA}" type="datetime1">
              <a:rPr lang="en-US" smtClean="0"/>
              <a:t>2/1/2014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12</a:t>
            </a:fld>
            <a:endParaRPr lang="en-US" dirty="0"/>
          </a:p>
        </p:txBody>
      </p:sp>
      <p:graphicFrame>
        <p:nvGraphicFramePr>
          <p:cNvPr id="6" name="Content Placeholder 5"/>
          <p:cNvGraphicFramePr>
            <a:graphicFrameLocks noGrp="1"/>
          </p:cNvGraphicFramePr>
          <p:nvPr>
            <p:ph sz="half" idx="11"/>
            <p:extLst>
              <p:ext uri="{D42A27DB-BD31-4B8C-83A1-F6EECF244321}">
                <p14:modId xmlns:p14="http://schemas.microsoft.com/office/powerpoint/2010/main" val="1445531267"/>
              </p:ext>
            </p:extLst>
          </p:nvPr>
        </p:nvGraphicFramePr>
        <p:xfrm>
          <a:off x="437965" y="1335891"/>
          <a:ext cx="8382000" cy="4577080"/>
        </p:xfrm>
        <a:graphic>
          <a:graphicData uri="http://schemas.openxmlformats.org/drawingml/2006/table">
            <a:tbl>
              <a:tblPr firstRow="1" bandRow="1">
                <a:tableStyleId>{5C22544A-7EE6-4342-B048-85BDC9FD1C3A}</a:tableStyleId>
              </a:tblPr>
              <a:tblGrid>
                <a:gridCol w="2032103"/>
                <a:gridCol w="4500748"/>
                <a:gridCol w="1849149"/>
              </a:tblGrid>
              <a:tr h="370840">
                <a:tc>
                  <a:txBody>
                    <a:bodyPr/>
                    <a:lstStyle/>
                    <a:p>
                      <a:r>
                        <a:rPr lang="en-US" dirty="0" smtClean="0"/>
                        <a:t>Date</a:t>
                      </a:r>
                      <a:endParaRPr lang="en-US" dirty="0"/>
                    </a:p>
                  </a:txBody>
                  <a:tcPr/>
                </a:tc>
                <a:tc>
                  <a:txBody>
                    <a:bodyPr/>
                    <a:lstStyle/>
                    <a:p>
                      <a:r>
                        <a:rPr lang="en-US" dirty="0" smtClean="0"/>
                        <a:t>Action</a:t>
                      </a:r>
                      <a:endParaRPr lang="en-US" dirty="0"/>
                    </a:p>
                  </a:txBody>
                  <a:tcPr/>
                </a:tc>
                <a:tc>
                  <a:txBody>
                    <a:bodyPr/>
                    <a:lstStyle/>
                    <a:p>
                      <a:r>
                        <a:rPr lang="en-US" dirty="0" smtClean="0"/>
                        <a:t>Notes</a:t>
                      </a:r>
                      <a:endParaRPr lang="en-US" dirty="0"/>
                    </a:p>
                  </a:txBody>
                  <a:tcPr/>
                </a:tc>
              </a:tr>
              <a:tr h="370840">
                <a:tc>
                  <a:txBody>
                    <a:bodyPr/>
                    <a:lstStyle/>
                    <a:p>
                      <a:r>
                        <a:rPr lang="en-US" sz="1500" dirty="0" smtClean="0"/>
                        <a:t>13</a:t>
                      </a:r>
                      <a:r>
                        <a:rPr lang="en-US" sz="1500" baseline="0" dirty="0" smtClean="0"/>
                        <a:t> Dec</a:t>
                      </a:r>
                      <a:r>
                        <a:rPr lang="en-US" sz="1500" dirty="0" smtClean="0"/>
                        <a:t> 2013</a:t>
                      </a:r>
                      <a:endParaRPr lang="en-US" sz="1500" dirty="0"/>
                    </a:p>
                  </a:txBody>
                  <a:tcPr/>
                </a:tc>
                <a:tc>
                  <a:txBody>
                    <a:bodyPr/>
                    <a:lstStyle/>
                    <a:p>
                      <a:r>
                        <a:rPr lang="en-US" sz="1500" dirty="0" smtClean="0"/>
                        <a:t>Recommendations form</a:t>
                      </a:r>
                      <a:r>
                        <a:rPr lang="en-US" sz="1500" baseline="0" dirty="0" smtClean="0"/>
                        <a:t> and instructions distributed to Region Directors, Director-Elects, SC2014 Coordinators</a:t>
                      </a:r>
                      <a:endParaRPr lang="en-US" sz="1500" dirty="0"/>
                    </a:p>
                  </a:txBody>
                  <a:tcPr/>
                </a:tc>
                <a:tc>
                  <a:txBody>
                    <a:bodyPr/>
                    <a:lstStyle/>
                    <a:p>
                      <a:endParaRPr lang="en-US" sz="1500" dirty="0"/>
                    </a:p>
                  </a:txBody>
                  <a:tcPr/>
                </a:tc>
              </a:tr>
              <a:tr h="370840">
                <a:tc>
                  <a:txBody>
                    <a:bodyPr/>
                    <a:lstStyle/>
                    <a:p>
                      <a:r>
                        <a:rPr lang="en-US" sz="1500" dirty="0" smtClean="0"/>
                        <a:t>16 May 2014</a:t>
                      </a:r>
                      <a:endParaRPr lang="en-US" sz="1500" dirty="0"/>
                    </a:p>
                  </a:txBody>
                  <a:tcPr/>
                </a:tc>
                <a:tc>
                  <a:txBody>
                    <a:bodyPr/>
                    <a:lstStyle/>
                    <a:p>
                      <a:r>
                        <a:rPr lang="en-US" sz="1500" dirty="0" smtClean="0"/>
                        <a:t>Each</a:t>
                      </a:r>
                      <a:r>
                        <a:rPr lang="en-US" sz="1500" baseline="0" dirty="0" smtClean="0"/>
                        <a:t> Region returns 4 draft recommendations to Program Committee</a:t>
                      </a:r>
                      <a:endParaRPr lang="en-US" sz="1500" dirty="0"/>
                    </a:p>
                  </a:txBody>
                  <a:tcPr/>
                </a:tc>
                <a:tc>
                  <a:txBody>
                    <a:bodyPr/>
                    <a:lstStyle/>
                    <a:p>
                      <a:endParaRPr lang="en-US" sz="1500" dirty="0"/>
                    </a:p>
                  </a:txBody>
                  <a:tcPr/>
                </a:tc>
              </a:tr>
              <a:tr h="370840">
                <a:tc>
                  <a:txBody>
                    <a:bodyPr/>
                    <a:lstStyle/>
                    <a:p>
                      <a:r>
                        <a:rPr lang="en-US" sz="1500" dirty="0" smtClean="0"/>
                        <a:t>17 May 2014-</a:t>
                      </a:r>
                    </a:p>
                    <a:p>
                      <a:r>
                        <a:rPr lang="en-US" sz="1500" baseline="0" dirty="0" smtClean="0"/>
                        <a:t>5 July 2014</a:t>
                      </a:r>
                      <a:endParaRPr lang="en-US" sz="1500" dirty="0"/>
                    </a:p>
                  </a:txBody>
                  <a:tcPr/>
                </a:tc>
                <a:tc>
                  <a:txBody>
                    <a:bodyPr/>
                    <a:lstStyle/>
                    <a:p>
                      <a:r>
                        <a:rPr lang="en-US" sz="1500" dirty="0" smtClean="0"/>
                        <a:t>Program Committee vets recommendations</a:t>
                      </a:r>
                      <a:endParaRPr lang="en-US" sz="1500" dirty="0"/>
                    </a:p>
                  </a:txBody>
                  <a:tcPr/>
                </a:tc>
                <a:tc>
                  <a:txBody>
                    <a:bodyPr/>
                    <a:lstStyle/>
                    <a:p>
                      <a:endParaRPr lang="en-US" sz="1500" dirty="0"/>
                    </a:p>
                  </a:txBody>
                  <a:tcPr/>
                </a:tc>
              </a:tr>
              <a:tr h="370840">
                <a:tc>
                  <a:txBody>
                    <a:bodyPr/>
                    <a:lstStyle/>
                    <a:p>
                      <a:r>
                        <a:rPr lang="en-US" sz="1500" dirty="0" smtClean="0"/>
                        <a:t>7 July 2014</a:t>
                      </a:r>
                      <a:endParaRPr lang="en-US" sz="15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smtClean="0"/>
                        <a:t>List of Region recommendations </a:t>
                      </a:r>
                      <a:r>
                        <a:rPr lang="en-US" sz="1500" baseline="0" dirty="0" smtClean="0"/>
                        <a:t>distributed to Region Directors, Director-Elects, SC2014 Coordinators, SC registrants; added to mobile app, SC website, social media</a:t>
                      </a:r>
                      <a:endParaRPr lang="en-US" sz="1500" dirty="0"/>
                    </a:p>
                  </a:txBody>
                  <a:tcPr/>
                </a:tc>
                <a:tc>
                  <a:txBody>
                    <a:bodyPr/>
                    <a:lstStyle/>
                    <a:p>
                      <a:r>
                        <a:rPr lang="en-US" sz="1500" dirty="0" smtClean="0"/>
                        <a:t>Continuous discussion</a:t>
                      </a:r>
                      <a:r>
                        <a:rPr lang="en-US" sz="1500" baseline="0" dirty="0" smtClean="0"/>
                        <a:t> via social media, website, mobile app</a:t>
                      </a:r>
                      <a:endParaRPr lang="en-US" sz="1500" dirty="0"/>
                    </a:p>
                  </a:txBody>
                  <a:tcPr/>
                </a:tc>
              </a:tr>
              <a:tr h="370840">
                <a:tc>
                  <a:txBody>
                    <a:bodyPr/>
                    <a:lstStyle/>
                    <a:p>
                      <a:r>
                        <a:rPr lang="en-US" sz="1500" dirty="0" smtClean="0"/>
                        <a:t>22-24 Aug 2014</a:t>
                      </a:r>
                      <a:endParaRPr lang="en-US" sz="1500" dirty="0"/>
                    </a:p>
                  </a:txBody>
                  <a:tcPr/>
                </a:tc>
                <a:tc>
                  <a:txBody>
                    <a:bodyPr/>
                    <a:lstStyle/>
                    <a:p>
                      <a:r>
                        <a:rPr lang="en-US" sz="1500" dirty="0" smtClean="0"/>
                        <a:t>Voting is open; closes</a:t>
                      </a:r>
                      <a:r>
                        <a:rPr lang="en-US" sz="1500" baseline="0" dirty="0" smtClean="0"/>
                        <a:t> at 12:00 PM on Sunday, 24 August</a:t>
                      </a:r>
                      <a:endParaRPr lang="en-US" sz="1500" dirty="0"/>
                    </a:p>
                  </a:txBody>
                  <a:tcPr/>
                </a:tc>
                <a:tc>
                  <a:txBody>
                    <a:bodyPr/>
                    <a:lstStyle/>
                    <a:p>
                      <a:endParaRPr lang="en-US" sz="1500" dirty="0"/>
                    </a:p>
                  </a:txBody>
                  <a:tcPr/>
                </a:tc>
              </a:tr>
              <a:tr h="370840">
                <a:tc>
                  <a:txBody>
                    <a:bodyPr/>
                    <a:lstStyle/>
                    <a:p>
                      <a:r>
                        <a:rPr lang="en-US" sz="1500" dirty="0" smtClean="0"/>
                        <a:t>24 Aug</a:t>
                      </a:r>
                      <a:r>
                        <a:rPr lang="en-US" sz="1500" baseline="0" dirty="0" smtClean="0"/>
                        <a:t> 2014</a:t>
                      </a:r>
                      <a:endParaRPr lang="en-US" sz="1500" dirty="0"/>
                    </a:p>
                  </a:txBody>
                  <a:tcPr/>
                </a:tc>
                <a:tc>
                  <a:txBody>
                    <a:bodyPr/>
                    <a:lstStyle/>
                    <a:p>
                      <a:r>
                        <a:rPr lang="en-US" sz="1500" dirty="0" smtClean="0"/>
                        <a:t>Top</a:t>
                      </a:r>
                      <a:r>
                        <a:rPr lang="en-US" sz="1500" baseline="0" dirty="0" smtClean="0"/>
                        <a:t> five recommendations announced at Closing Ceremony</a:t>
                      </a:r>
                      <a:endParaRPr lang="en-US" sz="1500" dirty="0"/>
                    </a:p>
                  </a:txBody>
                  <a:tcPr/>
                </a:tc>
                <a:tc>
                  <a:txBody>
                    <a:bodyPr/>
                    <a:lstStyle/>
                    <a:p>
                      <a:endParaRPr lang="en-US" sz="1500" dirty="0"/>
                    </a:p>
                  </a:txBody>
                  <a:tcPr/>
                </a:tc>
              </a:tr>
            </a:tbl>
          </a:graphicData>
        </a:graphic>
      </p:graphicFrame>
    </p:spTree>
    <p:extLst>
      <p:ext uri="{BB962C8B-B14F-4D97-AF65-F5344CB8AC3E}">
        <p14:creationId xmlns:p14="http://schemas.microsoft.com/office/powerpoint/2010/main" val="1755748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ＭＳ Ｐゴシック"/>
              </a:rPr>
              <a:t>SC2011 Process </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1800" dirty="0">
                <a:cs typeface="ＭＳ Ｐゴシック"/>
              </a:rPr>
              <a:t>Up to 4 recommendations per region - a total of 40 recommendations submitted by May 2014</a:t>
            </a:r>
          </a:p>
          <a:p>
            <a:pPr>
              <a:buFont typeface="Arial" pitchFamily="34" charset="0"/>
              <a:buChar char="•"/>
            </a:pPr>
            <a:r>
              <a:rPr lang="en-US" sz="1800" dirty="0">
                <a:cs typeface="ＭＳ Ｐゴシック"/>
              </a:rPr>
              <a:t>Each Region requested to develop recommendations that think “long term”</a:t>
            </a:r>
            <a:endParaRPr lang="en-US" dirty="0"/>
          </a:p>
          <a:p>
            <a:pPr>
              <a:buFont typeface="Arial" pitchFamily="34" charset="0"/>
              <a:buChar char="•"/>
            </a:pPr>
            <a:r>
              <a:rPr lang="en-US" sz="1800" dirty="0" err="1">
                <a:cs typeface="ＭＳ Ｐゴシック"/>
              </a:rPr>
              <a:t>Reg</a:t>
            </a:r>
            <a:r>
              <a:rPr lang="en-US" sz="1800" dirty="0">
                <a:cs typeface="ＭＳ Ｐゴシック"/>
              </a:rPr>
              <a:t> 6 Recommended Plan forward:</a:t>
            </a:r>
          </a:p>
          <a:p>
            <a:pPr lvl="1">
              <a:buFont typeface="Arial" pitchFamily="34" charset="0"/>
              <a:buChar char="•"/>
            </a:pPr>
            <a:r>
              <a:rPr lang="en-US" sz="1400" dirty="0">
                <a:cs typeface="ＭＳ Ｐゴシック"/>
              </a:rPr>
              <a:t>After </a:t>
            </a:r>
            <a:r>
              <a:rPr lang="en-US" sz="1400" dirty="0" err="1">
                <a:cs typeface="ＭＳ Ｐゴシック"/>
              </a:rPr>
              <a:t>Opcom</a:t>
            </a:r>
            <a:r>
              <a:rPr lang="en-US" sz="1400" dirty="0">
                <a:cs typeface="ＭＳ Ｐゴシック"/>
              </a:rPr>
              <a:t>– send out request for recommendations to all </a:t>
            </a:r>
            <a:r>
              <a:rPr lang="en-US" sz="1400" dirty="0" err="1">
                <a:cs typeface="ＭＳ Ｐゴシック"/>
              </a:rPr>
              <a:t>OpCom</a:t>
            </a:r>
            <a:r>
              <a:rPr lang="en-US" sz="1400" dirty="0">
                <a:cs typeface="ＭＳ Ｐゴシック"/>
              </a:rPr>
              <a:t> members</a:t>
            </a:r>
          </a:p>
          <a:p>
            <a:pPr lvl="2">
              <a:buFont typeface="Arial" pitchFamily="34" charset="0"/>
              <a:buChar char="•"/>
            </a:pPr>
            <a:r>
              <a:rPr lang="en-US" sz="1200" dirty="0">
                <a:cs typeface="ＭＳ Ｐゴシック"/>
              </a:rPr>
              <a:t>Request that they discuss with their sections</a:t>
            </a:r>
          </a:p>
          <a:p>
            <a:pPr lvl="2">
              <a:buFont typeface="Arial" pitchFamily="34" charset="0"/>
              <a:buChar char="•"/>
            </a:pPr>
            <a:r>
              <a:rPr lang="en-US" sz="1200" dirty="0">
                <a:cs typeface="ＭＳ Ｐゴシック"/>
              </a:rPr>
              <a:t>Send out 2013 recommendations so that duplicates are avoided</a:t>
            </a:r>
          </a:p>
          <a:p>
            <a:pPr lvl="1">
              <a:buFont typeface="Arial" pitchFamily="34" charset="0"/>
              <a:buChar char="•"/>
            </a:pPr>
            <a:r>
              <a:rPr lang="en-US" sz="1400" dirty="0">
                <a:cs typeface="ＭＳ Ｐゴシック"/>
              </a:rPr>
              <a:t>Each area discuss recommendations – submit top 2 </a:t>
            </a:r>
          </a:p>
          <a:p>
            <a:pPr lvl="1">
              <a:buFont typeface="Arial" pitchFamily="34" charset="0"/>
              <a:buChar char="•"/>
            </a:pPr>
            <a:r>
              <a:rPr lang="en-US" sz="1400" dirty="0">
                <a:cs typeface="ＭＳ Ｐゴシック"/>
              </a:rPr>
              <a:t>Consolidate recommendations and review  with </a:t>
            </a:r>
            <a:r>
              <a:rPr lang="en-US" sz="1400" dirty="0" err="1">
                <a:cs typeface="ＭＳ Ｐゴシック"/>
              </a:rPr>
              <a:t>OpCom</a:t>
            </a:r>
            <a:r>
              <a:rPr lang="en-US" sz="1400" dirty="0">
                <a:cs typeface="ＭＳ Ｐゴシック"/>
              </a:rPr>
              <a:t> (email or </a:t>
            </a:r>
            <a:r>
              <a:rPr lang="en-US" sz="1400" dirty="0" err="1">
                <a:cs typeface="ＭＳ Ｐゴシック"/>
              </a:rPr>
              <a:t>telecon</a:t>
            </a:r>
            <a:r>
              <a:rPr lang="en-US" sz="1400" dirty="0">
                <a:cs typeface="ＭＳ Ｐゴシック"/>
              </a:rPr>
              <a:t>)</a:t>
            </a:r>
          </a:p>
          <a:p>
            <a:pPr lvl="1">
              <a:buFont typeface="Arial" pitchFamily="34" charset="0"/>
              <a:buChar char="•"/>
            </a:pPr>
            <a:r>
              <a:rPr lang="en-US" sz="1400" dirty="0">
                <a:cs typeface="ＭＳ Ｐゴシック"/>
              </a:rPr>
              <a:t>If we need more discussions, set up </a:t>
            </a:r>
            <a:r>
              <a:rPr lang="en-US" sz="1400" dirty="0" err="1">
                <a:cs typeface="ＭＳ Ｐゴシック"/>
              </a:rPr>
              <a:t>telecon</a:t>
            </a:r>
            <a:r>
              <a:rPr lang="en-US" sz="1400" dirty="0">
                <a:cs typeface="ＭＳ Ｐゴシック"/>
              </a:rPr>
              <a:t> in Mar/April to finalize</a:t>
            </a:r>
          </a:p>
          <a:p>
            <a:pPr>
              <a:buFont typeface="Arial" pitchFamily="34" charset="0"/>
              <a:buChar char="•"/>
            </a:pPr>
            <a:r>
              <a:rPr lang="en-US" sz="1800" dirty="0">
                <a:cs typeface="ＭＳ Ｐゴシック"/>
              </a:rPr>
              <a:t>Submit by May 2014</a:t>
            </a:r>
          </a:p>
        </p:txBody>
      </p:sp>
      <p:sp>
        <p:nvSpPr>
          <p:cNvPr id="4" name="Date Placeholder 3"/>
          <p:cNvSpPr>
            <a:spLocks noGrp="1"/>
          </p:cNvSpPr>
          <p:nvPr>
            <p:ph type="dt" sz="half" idx="10"/>
          </p:nvPr>
        </p:nvSpPr>
        <p:spPr/>
        <p:txBody>
          <a:bodyPr/>
          <a:lstStyle/>
          <a:p>
            <a:fld id="{373724D0-DD0F-42EF-84DE-838DB5D26951}" type="datetime1">
              <a:rPr lang="en-US" smtClean="0"/>
              <a:pPr/>
              <a:t>2/1/2014</a:t>
            </a:fld>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13</a:t>
            </a:fld>
            <a:endParaRPr lang="en-US"/>
          </a:p>
        </p:txBody>
      </p:sp>
    </p:spTree>
    <p:extLst>
      <p:ext uri="{BB962C8B-B14F-4D97-AF65-F5344CB8AC3E}">
        <p14:creationId xmlns:p14="http://schemas.microsoft.com/office/powerpoint/2010/main" val="260355431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F3D18874-3800-4379-BF99-CFD50E0122C8}" type="slidenum">
              <a:rPr lang="en-US" smtClean="0"/>
              <a:pPr>
                <a:defRPr/>
              </a:pPr>
              <a:t>14</a:t>
            </a:fld>
            <a:endParaRPr lang="en-US" dirty="0"/>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175" y="1525588"/>
            <a:ext cx="648335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164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111" charset="-128"/>
              </a:rPr>
              <a:t>IEEE Sections Congress </a:t>
            </a:r>
            <a:r>
              <a:rPr lang="en-US" dirty="0" smtClean="0">
                <a:ea typeface="ＭＳ Ｐゴシック" pitchFamily="-111" charset="-128"/>
              </a:rPr>
              <a:t>is…</a:t>
            </a:r>
            <a:endParaRPr lang="en-US" dirty="0"/>
          </a:p>
        </p:txBody>
      </p:sp>
      <p:sp>
        <p:nvSpPr>
          <p:cNvPr id="3" name="Date Placeholder 2"/>
          <p:cNvSpPr>
            <a:spLocks noGrp="1"/>
          </p:cNvSpPr>
          <p:nvPr>
            <p:ph type="dt" sz="half" idx="12"/>
          </p:nvPr>
        </p:nvSpPr>
        <p:spPr/>
        <p:txBody>
          <a:bodyPr/>
          <a:lstStyle/>
          <a:p>
            <a:fld id="{E50B30B4-8BA1-E748-9630-47607DB342DA}" type="datetime1">
              <a:rPr lang="en-US" smtClean="0"/>
              <a:t>2/1/2014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2</a:t>
            </a:fld>
            <a:endParaRPr lang="en-US" dirty="0"/>
          </a:p>
        </p:txBody>
      </p:sp>
      <p:sp>
        <p:nvSpPr>
          <p:cNvPr id="5" name="Content Placeholder 4"/>
          <p:cNvSpPr>
            <a:spLocks noGrp="1"/>
          </p:cNvSpPr>
          <p:nvPr>
            <p:ph sz="half" idx="11"/>
          </p:nvPr>
        </p:nvSpPr>
        <p:spPr/>
        <p:txBody>
          <a:bodyPr/>
          <a:lstStyle/>
          <a:p>
            <a:pPr marL="0" indent="0">
              <a:buNone/>
            </a:pPr>
            <a:r>
              <a:rPr lang="en-US" dirty="0" smtClean="0">
                <a:ea typeface="ＭＳ Ｐゴシック" pitchFamily="-111" charset="-128"/>
              </a:rPr>
              <a:t>The </a:t>
            </a:r>
            <a:r>
              <a:rPr lang="en-US" dirty="0">
                <a:ea typeface="ＭＳ Ｐゴシック" pitchFamily="-111" charset="-128"/>
              </a:rPr>
              <a:t>opportunity for IEEE volunteers from around the world to participate in a truly unique event. The congress provides the attendees to increase their leadership skills and to gain a working knowledge of IEEE. </a:t>
            </a:r>
          </a:p>
          <a:p>
            <a:pPr marL="0" indent="0">
              <a:buNone/>
            </a:pPr>
            <a:r>
              <a:rPr lang="en-US" dirty="0">
                <a:ea typeface="ＭＳ Ｐゴシック" pitchFamily="-111" charset="-128"/>
              </a:rPr>
              <a:t>It is also a venue to express concerns and opinions through the recommendations process. The recommendations, that the Section Delegates vote on, are then used by the IEEE Board of Directors to guide IEEE into the future. </a:t>
            </a:r>
          </a:p>
          <a:p>
            <a:endParaRPr lang="en-US" dirty="0"/>
          </a:p>
        </p:txBody>
      </p:sp>
    </p:spTree>
    <p:extLst>
      <p:ext uri="{BB962C8B-B14F-4D97-AF65-F5344CB8AC3E}">
        <p14:creationId xmlns:p14="http://schemas.microsoft.com/office/powerpoint/2010/main" val="3685889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89" y="109182"/>
            <a:ext cx="8381999" cy="1030112"/>
          </a:xfrm>
        </p:spPr>
        <p:txBody>
          <a:bodyPr/>
          <a:lstStyle/>
          <a:p>
            <a:r>
              <a:rPr lang="en-US" sz="2800" dirty="0" smtClean="0"/>
              <a:t>Sections Congress 2014 – </a:t>
            </a:r>
            <a:br>
              <a:rPr lang="en-US" sz="2800" dirty="0" smtClean="0"/>
            </a:br>
            <a:r>
              <a:rPr lang="en-US" sz="2800" dirty="0" smtClean="0"/>
              <a:t>Tentative Program Track Titles, Sessions </a:t>
            </a:r>
            <a:br>
              <a:rPr lang="en-US" sz="2800" dirty="0" smtClean="0"/>
            </a:br>
            <a:r>
              <a:rPr lang="en-US" sz="2800" i="1" dirty="0" smtClean="0"/>
              <a:t>Subject to Change</a:t>
            </a:r>
            <a:endParaRPr lang="en-US" sz="2800" i="1" dirty="0"/>
          </a:p>
        </p:txBody>
      </p:sp>
      <p:sp>
        <p:nvSpPr>
          <p:cNvPr id="3" name="Date Placeholder 2"/>
          <p:cNvSpPr>
            <a:spLocks noGrp="1"/>
          </p:cNvSpPr>
          <p:nvPr>
            <p:ph type="dt" sz="half" idx="12"/>
          </p:nvPr>
        </p:nvSpPr>
        <p:spPr/>
        <p:txBody>
          <a:bodyPr/>
          <a:lstStyle/>
          <a:p>
            <a:fld id="{E50B30B4-8BA1-E748-9630-47607DB342DA}" type="datetime1">
              <a:rPr lang="en-US" smtClean="0"/>
              <a:t>2/1/2014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3</a:t>
            </a:fld>
            <a:endParaRPr lang="en-US" dirty="0"/>
          </a:p>
        </p:txBody>
      </p:sp>
      <p:sp>
        <p:nvSpPr>
          <p:cNvPr id="5" name="Content Placeholder 4"/>
          <p:cNvSpPr>
            <a:spLocks noGrp="1"/>
          </p:cNvSpPr>
          <p:nvPr>
            <p:ph sz="half" idx="11"/>
          </p:nvPr>
        </p:nvSpPr>
        <p:spPr>
          <a:xfrm>
            <a:off x="366889" y="1615259"/>
            <a:ext cx="8777111" cy="4935666"/>
          </a:xfrm>
        </p:spPr>
        <p:txBody>
          <a:bodyPr>
            <a:normAutofit fontScale="77500" lnSpcReduction="20000"/>
          </a:bodyPr>
          <a:lstStyle/>
          <a:p>
            <a:pPr marL="160020" indent="0">
              <a:buNone/>
            </a:pPr>
            <a:r>
              <a:rPr lang="en-US" sz="3300" dirty="0" smtClean="0">
                <a:ea typeface="ＭＳ Ｐゴシック" pitchFamily="-111" charset="-128"/>
              </a:rPr>
              <a:t>Program track titles/chairs:</a:t>
            </a:r>
          </a:p>
          <a:p>
            <a:pPr lvl="1">
              <a:buFont typeface="Wingdings" pitchFamily="2" charset="2"/>
              <a:buChar char="Ø"/>
            </a:pPr>
            <a:r>
              <a:rPr lang="en-US" sz="2800" dirty="0" smtClean="0"/>
              <a:t>Be Globally Authentic and Locally Valuable</a:t>
            </a:r>
          </a:p>
          <a:p>
            <a:pPr lvl="4">
              <a:buFont typeface="Arial" pitchFamily="34" charset="0"/>
              <a:buChar char="•"/>
            </a:pPr>
            <a:r>
              <a:rPr lang="en-US" sz="2400" dirty="0" smtClean="0"/>
              <a:t>Track Chair: </a:t>
            </a:r>
            <a:r>
              <a:rPr lang="en-US" sz="2400" dirty="0" err="1" smtClean="0"/>
              <a:t>Elya</a:t>
            </a:r>
            <a:r>
              <a:rPr lang="en-US" sz="2400" dirty="0" smtClean="0"/>
              <a:t> </a:t>
            </a:r>
            <a:r>
              <a:rPr lang="en-US" sz="2400" dirty="0" err="1" smtClean="0"/>
              <a:t>Joffe</a:t>
            </a:r>
            <a:r>
              <a:rPr lang="en-US" sz="2400" dirty="0" smtClean="0"/>
              <a:t>, R8</a:t>
            </a:r>
          </a:p>
          <a:p>
            <a:pPr lvl="1">
              <a:buFont typeface="Wingdings" pitchFamily="2" charset="2"/>
              <a:buChar char="Ø"/>
            </a:pPr>
            <a:r>
              <a:rPr lang="en-US" sz="2800" dirty="0">
                <a:ea typeface="ＭＳ Ｐゴシック" pitchFamily="-111" charset="-128"/>
              </a:rPr>
              <a:t>Enhancing Member </a:t>
            </a:r>
            <a:r>
              <a:rPr lang="en-US" sz="2800" dirty="0" smtClean="0">
                <a:ea typeface="ＭＳ Ｐゴシック" pitchFamily="-111" charset="-128"/>
              </a:rPr>
              <a:t>Satisfaction</a:t>
            </a:r>
          </a:p>
          <a:p>
            <a:pPr lvl="4">
              <a:buFont typeface="Arial" pitchFamily="34" charset="0"/>
              <a:buChar char="•"/>
            </a:pPr>
            <a:r>
              <a:rPr lang="en-US" sz="2400" dirty="0" smtClean="0">
                <a:ea typeface="ＭＳ Ｐゴシック" pitchFamily="-111" charset="-128"/>
              </a:rPr>
              <a:t>Track Chair: Tania </a:t>
            </a:r>
            <a:r>
              <a:rPr lang="en-US" sz="2400" dirty="0" err="1" smtClean="0">
                <a:ea typeface="ＭＳ Ｐゴシック" pitchFamily="-111" charset="-128"/>
              </a:rPr>
              <a:t>Quiel</a:t>
            </a:r>
            <a:r>
              <a:rPr lang="en-US" sz="2400" dirty="0" smtClean="0">
                <a:ea typeface="ＭＳ Ｐゴシック" pitchFamily="-111" charset="-128"/>
              </a:rPr>
              <a:t>, R9</a:t>
            </a:r>
          </a:p>
          <a:p>
            <a:pPr lvl="1">
              <a:buFont typeface="Wingdings" pitchFamily="2" charset="2"/>
              <a:buChar char="Ø"/>
            </a:pPr>
            <a:r>
              <a:rPr lang="en-US" sz="2800" dirty="0" smtClean="0">
                <a:ea typeface="ＭＳ Ｐゴシック" pitchFamily="-111" charset="-128"/>
              </a:rPr>
              <a:t>Improving the </a:t>
            </a:r>
            <a:r>
              <a:rPr lang="en-US" sz="2800" dirty="0">
                <a:ea typeface="ＭＳ Ｐゴシック" pitchFamily="-111" charset="-128"/>
              </a:rPr>
              <a:t>Volunteer Experience</a:t>
            </a:r>
            <a:endParaRPr lang="en-US" sz="2800" dirty="0" smtClean="0">
              <a:ea typeface="ＭＳ Ｐゴシック" pitchFamily="-111" charset="-128"/>
            </a:endParaRPr>
          </a:p>
          <a:p>
            <a:pPr lvl="4">
              <a:buFont typeface="Arial" pitchFamily="34" charset="0"/>
              <a:buChar char="•"/>
            </a:pPr>
            <a:r>
              <a:rPr lang="en-US" sz="2500" dirty="0">
                <a:ea typeface="ＭＳ Ｐゴシック" pitchFamily="-111" charset="-128"/>
              </a:rPr>
              <a:t>Track Chair: </a:t>
            </a:r>
            <a:r>
              <a:rPr lang="en-US" sz="2500" dirty="0" err="1" smtClean="0">
                <a:ea typeface="ＭＳ Ｐゴシック" pitchFamily="-111" charset="-128"/>
              </a:rPr>
              <a:t>Sanjib</a:t>
            </a:r>
            <a:r>
              <a:rPr lang="en-US" sz="2500" dirty="0" smtClean="0">
                <a:ea typeface="ＭＳ Ｐゴシック" pitchFamily="-111" charset="-128"/>
              </a:rPr>
              <a:t> Panda, R10</a:t>
            </a:r>
            <a:endParaRPr lang="en-US" sz="2500" dirty="0">
              <a:ea typeface="ＭＳ Ｐゴシック" pitchFamily="-111" charset="-128"/>
            </a:endParaRPr>
          </a:p>
          <a:p>
            <a:pPr marL="0" indent="0">
              <a:buNone/>
            </a:pPr>
            <a:r>
              <a:rPr lang="en-US" sz="3000" dirty="0" smtClean="0">
                <a:ea typeface="ＭＳ Ｐゴシック" pitchFamily="-111" charset="-128"/>
              </a:rPr>
              <a:t>In addition to the general and breakout sessions, the following will be incorporated into the Congress:</a:t>
            </a:r>
          </a:p>
          <a:p>
            <a:pPr lvl="1">
              <a:buFont typeface="Wingdings" pitchFamily="2" charset="2"/>
              <a:buChar char="Ø"/>
            </a:pPr>
            <a:r>
              <a:rPr lang="en-US" sz="2600" dirty="0" smtClean="0">
                <a:ea typeface="ＭＳ Ｐゴシック" pitchFamily="-111" charset="-128"/>
              </a:rPr>
              <a:t> Ignite sessions</a:t>
            </a:r>
          </a:p>
          <a:p>
            <a:pPr lvl="1">
              <a:buFont typeface="Wingdings" pitchFamily="2" charset="2"/>
              <a:buChar char="Ø"/>
            </a:pPr>
            <a:r>
              <a:rPr lang="en-US" sz="2600" dirty="0" smtClean="0">
                <a:ea typeface="ＭＳ Ｐゴシック" pitchFamily="-111" charset="-128"/>
              </a:rPr>
              <a:t> Learning labs</a:t>
            </a:r>
          </a:p>
          <a:p>
            <a:pPr lvl="1">
              <a:buFont typeface="Wingdings" pitchFamily="2" charset="2"/>
              <a:buChar char="Ø"/>
            </a:pPr>
            <a:r>
              <a:rPr lang="en-US" sz="2600" dirty="0" smtClean="0">
                <a:ea typeface="ＭＳ Ｐゴシック" pitchFamily="-111" charset="-128"/>
              </a:rPr>
              <a:t> Meet ups</a:t>
            </a:r>
            <a:endParaRPr lang="en-US" sz="2600" dirty="0">
              <a:ea typeface="ＭＳ Ｐゴシック" pitchFamily="-111" charset="-128"/>
            </a:endParaRPr>
          </a:p>
          <a:p>
            <a:pPr lvl="1">
              <a:buFont typeface="Wingdings" pitchFamily="2" charset="2"/>
              <a:buChar char="Ø"/>
            </a:pPr>
            <a:r>
              <a:rPr lang="en-US" sz="2600" dirty="0" smtClean="0">
                <a:ea typeface="ＭＳ Ｐゴシック" pitchFamily="-111" charset="-128"/>
              </a:rPr>
              <a:t>Birds of a Feather</a:t>
            </a:r>
            <a:endParaRPr lang="en-US" sz="2600" dirty="0">
              <a:ea typeface="ＭＳ Ｐゴシック" pitchFamily="-111" charset="-128"/>
            </a:endParaRPr>
          </a:p>
          <a:p>
            <a:pPr lvl="4">
              <a:buFont typeface="Arial" pitchFamily="34" charset="0"/>
              <a:buChar char="•"/>
            </a:pPr>
            <a:endParaRPr lang="en-US" sz="2400" dirty="0">
              <a:ea typeface="ＭＳ Ｐゴシック" pitchFamily="-111" charset="-128"/>
            </a:endParaRPr>
          </a:p>
        </p:txBody>
      </p:sp>
      <p:pic>
        <p:nvPicPr>
          <p:cNvPr id="6" name="Picture Placeholder 13"/>
          <p:cNvPicPr>
            <a:picLocks noChangeAspect="1"/>
          </p:cNvPicPr>
          <p:nvPr/>
        </p:nvPicPr>
        <p:blipFill>
          <a:blip r:embed="rId2" cstate="print">
            <a:extLst>
              <a:ext uri="{28A0092B-C50C-407E-A947-70E740481C1C}">
                <a14:useLocalDpi xmlns:a14="http://schemas.microsoft.com/office/drawing/2010/main" val="0"/>
              </a:ext>
            </a:extLst>
          </a:blip>
          <a:srcRect l="19453" r="19453"/>
          <a:stretch>
            <a:fillRect/>
          </a:stretch>
        </p:blipFill>
        <p:spPr>
          <a:xfrm>
            <a:off x="7211080" y="2501115"/>
            <a:ext cx="1280722" cy="1583998"/>
          </a:xfrm>
          <a:prstGeom prst="rect">
            <a:avLst/>
          </a:prstGeom>
        </p:spPr>
      </p:pic>
    </p:spTree>
    <p:extLst>
      <p:ext uri="{BB962C8B-B14F-4D97-AF65-F5344CB8AC3E}">
        <p14:creationId xmlns:p14="http://schemas.microsoft.com/office/powerpoint/2010/main" val="241233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64" y="237506"/>
            <a:ext cx="8381999" cy="1030112"/>
          </a:xfrm>
        </p:spPr>
        <p:txBody>
          <a:bodyPr/>
          <a:lstStyle/>
          <a:p>
            <a:r>
              <a:rPr lang="en-US" sz="2400" dirty="0" smtClean="0"/>
              <a:t>Sections Congress 2014 – </a:t>
            </a:r>
            <a:br>
              <a:rPr lang="en-US" sz="2400" dirty="0" smtClean="0"/>
            </a:br>
            <a:r>
              <a:rPr lang="en-US" sz="2400" dirty="0" smtClean="0"/>
              <a:t>Tentative Program, </a:t>
            </a:r>
            <a:r>
              <a:rPr lang="en-US" sz="2400" i="1" dirty="0" smtClean="0"/>
              <a:t>Subject to Change</a:t>
            </a:r>
            <a:r>
              <a:rPr lang="en-US" sz="2800" i="1" dirty="0"/>
              <a:t/>
            </a:r>
            <a:br>
              <a:rPr lang="en-US" sz="2800" i="1" dirty="0"/>
            </a:br>
            <a:endParaRPr lang="en-US" sz="3000" i="1" dirty="0"/>
          </a:p>
        </p:txBody>
      </p:sp>
      <p:sp>
        <p:nvSpPr>
          <p:cNvPr id="3" name="Date Placeholder 2"/>
          <p:cNvSpPr>
            <a:spLocks noGrp="1"/>
          </p:cNvSpPr>
          <p:nvPr>
            <p:ph type="dt" sz="half" idx="12"/>
          </p:nvPr>
        </p:nvSpPr>
        <p:spPr/>
        <p:txBody>
          <a:bodyPr/>
          <a:lstStyle/>
          <a:p>
            <a:fld id="{E50B30B4-8BA1-E748-9630-47607DB342DA}" type="datetime1">
              <a:rPr lang="en-US" smtClean="0"/>
              <a:t>2/1/2014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4</a:t>
            </a:fld>
            <a:endParaRPr lang="en-US" dirty="0"/>
          </a:p>
        </p:txBody>
      </p:sp>
      <p:graphicFrame>
        <p:nvGraphicFramePr>
          <p:cNvPr id="6" name="Content Placeholder 5"/>
          <p:cNvGraphicFramePr>
            <a:graphicFrameLocks noGrp="1"/>
          </p:cNvGraphicFramePr>
          <p:nvPr>
            <p:ph sz="half" idx="11"/>
            <p:extLst>
              <p:ext uri="{D42A27DB-BD31-4B8C-83A1-F6EECF244321}">
                <p14:modId xmlns:p14="http://schemas.microsoft.com/office/powerpoint/2010/main" val="3561253463"/>
              </p:ext>
            </p:extLst>
          </p:nvPr>
        </p:nvGraphicFramePr>
        <p:xfrm>
          <a:off x="2333768" y="1372880"/>
          <a:ext cx="3166280" cy="1070069"/>
        </p:xfrm>
        <a:graphic>
          <a:graphicData uri="http://schemas.openxmlformats.org/drawingml/2006/table">
            <a:tbl>
              <a:tblPr firstRow="1" bandRow="1">
                <a:tableStyleId>{5C22544A-7EE6-4342-B048-85BDC9FD1C3A}</a:tableStyleId>
              </a:tblPr>
              <a:tblGrid>
                <a:gridCol w="3166280"/>
              </a:tblGrid>
              <a:tr h="3057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Friday, 22 August</a:t>
                      </a:r>
                    </a:p>
                    <a:p>
                      <a:r>
                        <a:rPr lang="en-US" sz="400" dirty="0" smtClean="0"/>
                        <a:t>  </a:t>
                      </a:r>
                      <a:endParaRPr lang="en-US" sz="400" dirty="0"/>
                    </a:p>
                  </a:txBody>
                  <a:tcPr/>
                </a:tc>
              </a:tr>
              <a:tr h="245660">
                <a:tc>
                  <a:txBody>
                    <a:bodyPr/>
                    <a:lstStyle/>
                    <a:p>
                      <a:pPr algn="l" fontAlgn="ctr"/>
                      <a:r>
                        <a:rPr lang="en-US" sz="1100" b="1" i="0" u="none" strike="noStrike" dirty="0">
                          <a:effectLst/>
                          <a:latin typeface="Arial"/>
                        </a:rPr>
                        <a:t>Cocktail </a:t>
                      </a:r>
                      <a:r>
                        <a:rPr lang="en-US" sz="1100" b="1" i="0" u="none" strike="noStrike" dirty="0" smtClean="0">
                          <a:effectLst/>
                          <a:latin typeface="Arial"/>
                        </a:rPr>
                        <a:t>Reception                               4:00 PM</a:t>
                      </a:r>
                      <a:endParaRPr lang="en-US" sz="1100" b="1" i="0" u="none" strike="noStrike" dirty="0">
                        <a:effectLst/>
                        <a:latin typeface="Arial"/>
                      </a:endParaRPr>
                    </a:p>
                  </a:txBody>
                  <a:tcPr marL="9525" marR="9525" marT="9525" marB="0" anchor="ctr"/>
                </a:tc>
              </a:tr>
              <a:tr h="218364">
                <a:tc>
                  <a:txBody>
                    <a:bodyPr/>
                    <a:lstStyle/>
                    <a:p>
                      <a:pPr algn="l" fontAlgn="ctr"/>
                      <a:r>
                        <a:rPr lang="en-US" sz="1100" b="1" i="0" u="none" strike="noStrike" dirty="0">
                          <a:effectLst/>
                          <a:latin typeface="Arial"/>
                        </a:rPr>
                        <a:t>Opening </a:t>
                      </a:r>
                      <a:r>
                        <a:rPr lang="en-US" sz="1100" b="1" i="0" u="none" strike="noStrike" dirty="0" smtClean="0">
                          <a:effectLst/>
                          <a:latin typeface="Arial"/>
                        </a:rPr>
                        <a:t>Ceremony / Dinner         </a:t>
                      </a:r>
                      <a:r>
                        <a:rPr lang="en-US" sz="1100" b="1" i="0" u="none" strike="noStrike" baseline="0" dirty="0" smtClean="0">
                          <a:effectLst/>
                          <a:latin typeface="Arial"/>
                        </a:rPr>
                        <a:t>       </a:t>
                      </a:r>
                      <a:r>
                        <a:rPr lang="en-US" sz="1100" b="1" i="0" u="none" strike="noStrike" dirty="0" smtClean="0">
                          <a:effectLst/>
                          <a:latin typeface="Arial"/>
                        </a:rPr>
                        <a:t>5:00 PM</a:t>
                      </a:r>
                      <a:endParaRPr lang="en-US" sz="1100" b="1" i="0" u="none" strike="noStrike" dirty="0">
                        <a:effectLst/>
                        <a:latin typeface="Arial"/>
                      </a:endParaRPr>
                    </a:p>
                  </a:txBody>
                  <a:tcPr marL="9525" marR="9525" marT="9525" marB="0" anchor="ctr"/>
                </a:tc>
              </a:tr>
              <a:tr h="209805">
                <a:tc>
                  <a:txBody>
                    <a:bodyPr/>
                    <a:lstStyle/>
                    <a:p>
                      <a:pPr algn="l" fontAlgn="ctr"/>
                      <a:r>
                        <a:rPr lang="en-US" sz="1100" b="1" i="0" u="none" strike="noStrike" dirty="0" smtClean="0">
                          <a:effectLst/>
                          <a:latin typeface="Arial"/>
                        </a:rPr>
                        <a:t>Entertainment                                        8:00 PM</a:t>
                      </a:r>
                      <a:endParaRPr lang="en-US" sz="1100" b="1" i="0" u="none" strike="noStrike" dirty="0">
                        <a:effectLst/>
                        <a:latin typeface="Arial"/>
                      </a:endParaRPr>
                    </a:p>
                  </a:txBody>
                  <a:tcPr marL="9525" marR="9525" marT="9525" marB="0" anchor="ctr"/>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646590946"/>
              </p:ext>
            </p:extLst>
          </p:nvPr>
        </p:nvGraphicFramePr>
        <p:xfrm>
          <a:off x="315527" y="2608115"/>
          <a:ext cx="3655972" cy="3529292"/>
        </p:xfrm>
        <a:graphic>
          <a:graphicData uri="http://schemas.openxmlformats.org/drawingml/2006/table">
            <a:tbl>
              <a:tblPr firstRow="1" bandRow="1">
                <a:tableStyleId>{5C22544A-7EE6-4342-B048-85BDC9FD1C3A}</a:tableStyleId>
              </a:tblPr>
              <a:tblGrid>
                <a:gridCol w="2359434"/>
                <a:gridCol w="1296538"/>
              </a:tblGrid>
              <a:tr h="35344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Saturday, 23 August</a:t>
                      </a:r>
                    </a:p>
                    <a:p>
                      <a:endParaRPr lang="en-US" sz="500" b="1" dirty="0"/>
                    </a:p>
                  </a:txBody>
                  <a:tcPr/>
                </a:tc>
                <a:tc hMerge="1">
                  <a:txBody>
                    <a:bodyPr/>
                    <a:lstStyle/>
                    <a:p>
                      <a:endParaRPr lang="en-US" dirty="0"/>
                    </a:p>
                  </a:txBody>
                  <a:tcPr/>
                </a:tc>
              </a:tr>
              <a:tr h="277514">
                <a:tc>
                  <a:txBody>
                    <a:bodyPr/>
                    <a:lstStyle/>
                    <a:p>
                      <a:pPr algn="l" fontAlgn="ctr"/>
                      <a:r>
                        <a:rPr lang="en-US" sz="1100" b="1" i="0" u="none" strike="noStrike" dirty="0">
                          <a:effectLst/>
                          <a:latin typeface="Arial"/>
                        </a:rPr>
                        <a:t>Breakfast</a:t>
                      </a:r>
                    </a:p>
                  </a:txBody>
                  <a:tcPr marL="9525" marR="9525" marT="9525" marB="0" anchor="ctr"/>
                </a:tc>
                <a:tc>
                  <a:txBody>
                    <a:bodyPr/>
                    <a:lstStyle/>
                    <a:p>
                      <a:pPr algn="l" fontAlgn="ctr"/>
                      <a:r>
                        <a:rPr lang="en-US" sz="1100" b="0" i="0" u="none" strike="noStrike" dirty="0">
                          <a:effectLst/>
                          <a:latin typeface="Arial"/>
                        </a:rPr>
                        <a:t>6:30 AM</a:t>
                      </a:r>
                    </a:p>
                  </a:txBody>
                  <a:tcPr marL="9525" marR="9525" marT="9525" marB="0" anchor="ctr"/>
                </a:tc>
              </a:tr>
              <a:tr h="286603">
                <a:tc>
                  <a:txBody>
                    <a:bodyPr/>
                    <a:lstStyle/>
                    <a:p>
                      <a:pPr algn="l" fontAlgn="ctr"/>
                      <a:r>
                        <a:rPr lang="en-US" sz="1100" b="1" i="0" u="none" strike="noStrike" dirty="0">
                          <a:effectLst/>
                          <a:latin typeface="Arial"/>
                        </a:rPr>
                        <a:t>General Session Doors Open</a:t>
                      </a:r>
                    </a:p>
                  </a:txBody>
                  <a:tcPr marL="9525" marR="9525" marT="9525" marB="0" anchor="ctr"/>
                </a:tc>
                <a:tc>
                  <a:txBody>
                    <a:bodyPr/>
                    <a:lstStyle/>
                    <a:p>
                      <a:pPr algn="l" fontAlgn="ctr"/>
                      <a:r>
                        <a:rPr lang="en-US" sz="1100" b="0" i="0" u="none" strike="noStrike" dirty="0">
                          <a:effectLst/>
                          <a:latin typeface="Arial"/>
                        </a:rPr>
                        <a:t>8:00 AM</a:t>
                      </a:r>
                    </a:p>
                  </a:txBody>
                  <a:tcPr marL="9525" marR="9525" marT="9525" marB="0" anchor="ctr"/>
                </a:tc>
              </a:tr>
              <a:tr h="177421">
                <a:tc>
                  <a:txBody>
                    <a:bodyPr/>
                    <a:lstStyle/>
                    <a:p>
                      <a:pPr algn="l" fontAlgn="b"/>
                      <a:r>
                        <a:rPr lang="en-US" sz="1100" b="1" i="0" u="none" strike="noStrike" dirty="0" smtClean="0">
                          <a:solidFill>
                            <a:srgbClr val="000000"/>
                          </a:solidFill>
                          <a:effectLst/>
                          <a:latin typeface="Arial"/>
                        </a:rPr>
                        <a:t>General Session </a:t>
                      </a:r>
                      <a:endParaRPr lang="en-US" sz="1400" b="1" i="0" u="none" strike="noStrike" dirty="0" smtClean="0">
                        <a:solidFill>
                          <a:srgbClr val="FF0000"/>
                        </a:solidFill>
                        <a:effectLst/>
                        <a:latin typeface="Arial"/>
                      </a:endParaRPr>
                    </a:p>
                    <a:p>
                      <a:pPr marL="171450" indent="-171450" algn="l" fontAlgn="b">
                        <a:buFont typeface="Arial" pitchFamily="34" charset="0"/>
                        <a:buChar char="•"/>
                      </a:pPr>
                      <a:r>
                        <a:rPr lang="en-US" sz="1100" b="1" i="0" u="none" strike="noStrike" dirty="0" smtClean="0">
                          <a:solidFill>
                            <a:srgbClr val="000000"/>
                          </a:solidFill>
                          <a:effectLst/>
                          <a:latin typeface="Arial"/>
                        </a:rPr>
                        <a:t>IEEE President</a:t>
                      </a:r>
                    </a:p>
                    <a:p>
                      <a:pPr marL="171450" indent="-171450" algn="l" fontAlgn="b">
                        <a:buFont typeface="Arial" pitchFamily="34" charset="0"/>
                        <a:buChar char="•"/>
                      </a:pPr>
                      <a:r>
                        <a:rPr lang="en-US" sz="1100" b="1" i="0" u="none" strike="noStrike" dirty="0" smtClean="0">
                          <a:solidFill>
                            <a:srgbClr val="000000"/>
                          </a:solidFill>
                          <a:effectLst/>
                          <a:latin typeface="Arial"/>
                        </a:rPr>
                        <a:t>Keynote Speaker</a:t>
                      </a:r>
                    </a:p>
                    <a:p>
                      <a:pPr marL="171450" indent="-171450" algn="l" fontAlgn="b">
                        <a:buFont typeface="Arial" pitchFamily="34" charset="0"/>
                        <a:buChar char="•"/>
                      </a:pPr>
                      <a:r>
                        <a:rPr lang="en-US" sz="1100" b="1" i="0" u="none" strike="noStrike" dirty="0" smtClean="0">
                          <a:solidFill>
                            <a:srgbClr val="000000"/>
                          </a:solidFill>
                          <a:effectLst/>
                          <a:latin typeface="Arial"/>
                        </a:rPr>
                        <a:t>VP MGA</a:t>
                      </a:r>
                    </a:p>
                    <a:p>
                      <a:pPr marL="171450" indent="-171450" algn="l" fontAlgn="b">
                        <a:buFont typeface="Arial" pitchFamily="34" charset="0"/>
                        <a:buChar char="•"/>
                      </a:pPr>
                      <a:r>
                        <a:rPr lang="en-US" sz="1100" b="1" i="0" u="none" strike="noStrike" dirty="0" smtClean="0">
                          <a:solidFill>
                            <a:srgbClr val="000000"/>
                          </a:solidFill>
                          <a:effectLst/>
                          <a:latin typeface="Arial"/>
                        </a:rPr>
                        <a:t>Ignite SC2014</a:t>
                      </a:r>
                      <a:endParaRPr lang="en-US" sz="1100" b="1" i="0" u="none" strike="noStrike" dirty="0">
                        <a:solidFill>
                          <a:srgbClr val="000000"/>
                        </a:solidFill>
                        <a:effectLst/>
                        <a:latin typeface="Arial"/>
                      </a:endParaRPr>
                    </a:p>
                  </a:txBody>
                  <a:tcPr marL="9525" marR="9525" marT="9525" marB="0" anchor="b"/>
                </a:tc>
                <a:tc>
                  <a:txBody>
                    <a:bodyPr/>
                    <a:lstStyle/>
                    <a:p>
                      <a:pPr algn="l" fontAlgn="ctr"/>
                      <a:r>
                        <a:rPr lang="en-US" sz="1100" b="0" i="0" u="none" strike="noStrike" dirty="0">
                          <a:effectLst/>
                          <a:latin typeface="Arial"/>
                        </a:rPr>
                        <a:t>8:30 </a:t>
                      </a:r>
                      <a:r>
                        <a:rPr lang="en-US" sz="1100" b="0" i="0" u="none" strike="noStrike" dirty="0" smtClean="0">
                          <a:effectLst/>
                          <a:latin typeface="Arial"/>
                        </a:rPr>
                        <a:t>AM  - 11:50 AM</a:t>
                      </a:r>
                      <a:endParaRPr lang="en-US" sz="1100" b="0" i="0" u="none" strike="noStrike" dirty="0">
                        <a:effectLst/>
                        <a:latin typeface="Arial"/>
                      </a:endParaRPr>
                    </a:p>
                  </a:txBody>
                  <a:tcPr marL="9525" marR="9525" marT="9525" marB="0" anchor="ctr"/>
                </a:tc>
              </a:tr>
              <a:tr h="272955">
                <a:tc>
                  <a:txBody>
                    <a:bodyPr/>
                    <a:lstStyle/>
                    <a:p>
                      <a:pPr algn="l" fontAlgn="ctr"/>
                      <a:r>
                        <a:rPr lang="en-US" sz="1100" b="1" i="0" u="none" strike="noStrike" dirty="0" smtClean="0">
                          <a:effectLst/>
                          <a:latin typeface="Arial"/>
                        </a:rPr>
                        <a:t>Coffee Break</a:t>
                      </a:r>
                      <a:endParaRPr lang="en-US" sz="1100" b="1" i="0" u="none" strike="noStrike" dirty="0">
                        <a:effectLst/>
                        <a:latin typeface="Arial"/>
                      </a:endParaRPr>
                    </a:p>
                  </a:txBody>
                  <a:tcPr marL="9525" marR="9525" marT="9525" marB="0" anchor="ctr"/>
                </a:tc>
                <a:tc>
                  <a:txBody>
                    <a:bodyPr/>
                    <a:lstStyle/>
                    <a:p>
                      <a:pPr algn="l" fontAlgn="ctr"/>
                      <a:r>
                        <a:rPr lang="en-US" sz="1100" b="0" i="0" u="none" strike="noStrike" dirty="0" smtClean="0">
                          <a:effectLst/>
                          <a:latin typeface="Arial"/>
                        </a:rPr>
                        <a:t>9:45</a:t>
                      </a:r>
                      <a:r>
                        <a:rPr lang="en-US" sz="1100" b="0" i="0" u="none" strike="noStrike" baseline="0" dirty="0" smtClean="0">
                          <a:effectLst/>
                          <a:latin typeface="Arial"/>
                        </a:rPr>
                        <a:t> </a:t>
                      </a:r>
                      <a:r>
                        <a:rPr lang="en-US" sz="1100" b="0" i="0" u="none" strike="noStrike" dirty="0" smtClean="0">
                          <a:effectLst/>
                          <a:latin typeface="Arial"/>
                        </a:rPr>
                        <a:t>AM </a:t>
                      </a:r>
                      <a:endParaRPr lang="en-US" sz="1100" b="0" i="0" u="none" strike="noStrike" dirty="0">
                        <a:effectLst/>
                        <a:latin typeface="Arial"/>
                      </a:endParaRPr>
                    </a:p>
                  </a:txBody>
                  <a:tcPr marL="9525" marR="9525" marT="9525" marB="0" anchor="ctr"/>
                </a:tc>
              </a:tr>
              <a:tr h="259307">
                <a:tc>
                  <a:txBody>
                    <a:bodyPr/>
                    <a:lstStyle/>
                    <a:p>
                      <a:pPr algn="l" fontAlgn="ctr"/>
                      <a:r>
                        <a:rPr lang="en-US" sz="1100" b="1" i="0" u="none" strike="noStrike" dirty="0">
                          <a:effectLst/>
                          <a:latin typeface="Arial"/>
                        </a:rPr>
                        <a:t>Lunch </a:t>
                      </a:r>
                      <a:r>
                        <a:rPr lang="en-US" sz="1100" b="1" i="0" u="none" strike="noStrike" dirty="0" smtClean="0">
                          <a:effectLst/>
                          <a:latin typeface="Arial"/>
                        </a:rPr>
                        <a:t>/ Exhibits Open </a:t>
                      </a:r>
                      <a:endParaRPr lang="en-US" sz="1100" b="1" i="0" u="none" strike="noStrike" dirty="0">
                        <a:solidFill>
                          <a:srgbClr val="FF0000"/>
                        </a:solidFill>
                        <a:effectLst/>
                        <a:latin typeface="Arial"/>
                      </a:endParaRPr>
                    </a:p>
                  </a:txBody>
                  <a:tcPr marL="9525" marR="9525" marT="9525" marB="0" anchor="ctr"/>
                </a:tc>
                <a:tc>
                  <a:txBody>
                    <a:bodyPr/>
                    <a:lstStyle/>
                    <a:p>
                      <a:pPr algn="l" fontAlgn="ctr"/>
                      <a:r>
                        <a:rPr lang="en-US" sz="1100" b="0" i="0" u="none" strike="noStrike" dirty="0" smtClean="0">
                          <a:effectLst/>
                          <a:latin typeface="Arial"/>
                        </a:rPr>
                        <a:t>11:50 AM </a:t>
                      </a:r>
                      <a:endParaRPr lang="en-US" sz="1100" b="0" i="0" u="none" strike="noStrike" dirty="0">
                        <a:effectLst/>
                        <a:latin typeface="Arial"/>
                      </a:endParaRPr>
                    </a:p>
                  </a:txBody>
                  <a:tcPr marL="9525" marR="9525" marT="9525" marB="0" anchor="ctr"/>
                </a:tc>
              </a:tr>
              <a:tr h="245660">
                <a:tc>
                  <a:txBody>
                    <a:bodyPr/>
                    <a:lstStyle/>
                    <a:p>
                      <a:pPr algn="l" fontAlgn="ctr"/>
                      <a:r>
                        <a:rPr lang="en-US" sz="1100" b="1" i="0" u="none" strike="noStrike" dirty="0">
                          <a:solidFill>
                            <a:schemeClr val="tx1"/>
                          </a:solidFill>
                          <a:effectLst/>
                          <a:latin typeface="Arial"/>
                        </a:rPr>
                        <a:t>Breakout Session </a:t>
                      </a:r>
                      <a:r>
                        <a:rPr lang="en-US" sz="1100" b="1" i="0" u="none" strike="noStrike" dirty="0" smtClean="0">
                          <a:solidFill>
                            <a:schemeClr val="tx1"/>
                          </a:solidFill>
                          <a:effectLst/>
                          <a:latin typeface="Arial"/>
                        </a:rPr>
                        <a:t>1</a:t>
                      </a:r>
                      <a:endParaRPr lang="en-US" sz="1100" b="1" i="0" u="none" strike="noStrike" dirty="0">
                        <a:solidFill>
                          <a:schemeClr val="tx1"/>
                        </a:solidFill>
                        <a:effectLst/>
                        <a:latin typeface="Arial"/>
                      </a:endParaRPr>
                    </a:p>
                  </a:txBody>
                  <a:tcPr marL="9525" marR="9525" marT="9525" marB="0" anchor="ctr"/>
                </a:tc>
                <a:tc>
                  <a:txBody>
                    <a:bodyPr/>
                    <a:lstStyle/>
                    <a:p>
                      <a:pPr algn="l" fontAlgn="ctr"/>
                      <a:r>
                        <a:rPr lang="en-US" sz="1100" b="0" i="0" u="none" strike="noStrike" dirty="0" smtClean="0">
                          <a:effectLst/>
                          <a:latin typeface="Arial"/>
                        </a:rPr>
                        <a:t>1:30</a:t>
                      </a:r>
                      <a:r>
                        <a:rPr lang="en-US" sz="1100" b="0" i="0" u="none" strike="noStrike" baseline="0" dirty="0" smtClean="0">
                          <a:effectLst/>
                          <a:latin typeface="Arial"/>
                        </a:rPr>
                        <a:t> </a:t>
                      </a:r>
                      <a:r>
                        <a:rPr lang="en-US" sz="1100" b="0" i="0" u="none" strike="noStrike" dirty="0" smtClean="0">
                          <a:effectLst/>
                          <a:latin typeface="Arial"/>
                        </a:rPr>
                        <a:t>PM</a:t>
                      </a:r>
                      <a:endParaRPr lang="en-US" sz="1100" b="0" i="0" u="none" strike="noStrike" dirty="0">
                        <a:effectLst/>
                        <a:latin typeface="Arial"/>
                      </a:endParaRPr>
                    </a:p>
                  </a:txBody>
                  <a:tcPr marL="9525" marR="9525" marT="9525" marB="0" anchor="ctr"/>
                </a:tc>
              </a:tr>
              <a:tr h="218364">
                <a:tc>
                  <a:txBody>
                    <a:bodyPr/>
                    <a:lstStyle/>
                    <a:p>
                      <a:pPr algn="l" fontAlgn="ctr"/>
                      <a:r>
                        <a:rPr lang="en-US" sz="1100" b="1" i="0" u="none" strike="noStrike" dirty="0" smtClean="0">
                          <a:effectLst/>
                          <a:latin typeface="Arial"/>
                        </a:rPr>
                        <a:t>Coffee Break &amp; Open Exhibits</a:t>
                      </a:r>
                      <a:endParaRPr lang="en-US" sz="1100" b="1" i="0" u="none" strike="noStrike" dirty="0">
                        <a:effectLst/>
                        <a:latin typeface="Arial"/>
                      </a:endParaRPr>
                    </a:p>
                  </a:txBody>
                  <a:tcPr marL="9525" marR="9525" marT="9525" marB="0" anchor="ctr"/>
                </a:tc>
                <a:tc>
                  <a:txBody>
                    <a:bodyPr/>
                    <a:lstStyle/>
                    <a:p>
                      <a:pPr algn="l" fontAlgn="ctr"/>
                      <a:r>
                        <a:rPr lang="en-US" sz="1100" b="0" i="0" u="none" strike="noStrike" dirty="0" smtClean="0">
                          <a:effectLst/>
                          <a:latin typeface="Arial"/>
                        </a:rPr>
                        <a:t>2:45 </a:t>
                      </a:r>
                      <a:r>
                        <a:rPr lang="en-US" sz="1100" b="0" i="0" u="none" strike="noStrike" dirty="0">
                          <a:effectLst/>
                          <a:latin typeface="Arial"/>
                        </a:rPr>
                        <a:t>PM</a:t>
                      </a:r>
                    </a:p>
                  </a:txBody>
                  <a:tcPr marL="9525" marR="9525" marT="9525" marB="0" anchor="ctr"/>
                </a:tc>
              </a:tr>
              <a:tr h="259308">
                <a:tc>
                  <a:txBody>
                    <a:bodyPr/>
                    <a:lstStyle/>
                    <a:p>
                      <a:pPr algn="l" fontAlgn="ctr"/>
                      <a:r>
                        <a:rPr lang="en-US" sz="1100" b="1" i="0" u="none" strike="noStrike" dirty="0">
                          <a:solidFill>
                            <a:schemeClr val="tx1"/>
                          </a:solidFill>
                          <a:effectLst/>
                          <a:latin typeface="Arial"/>
                        </a:rPr>
                        <a:t>Breakout Session </a:t>
                      </a:r>
                      <a:r>
                        <a:rPr lang="en-US" sz="1100" b="1" i="0" u="none" strike="noStrike" dirty="0" smtClean="0">
                          <a:solidFill>
                            <a:schemeClr val="tx1"/>
                          </a:solidFill>
                          <a:effectLst/>
                          <a:latin typeface="Arial"/>
                        </a:rPr>
                        <a:t>2</a:t>
                      </a:r>
                      <a:endParaRPr lang="en-US" sz="1100" b="1" i="0" u="none" strike="noStrike" dirty="0">
                        <a:solidFill>
                          <a:schemeClr val="tx1"/>
                        </a:solidFill>
                        <a:effectLst/>
                        <a:latin typeface="Arial"/>
                      </a:endParaRPr>
                    </a:p>
                  </a:txBody>
                  <a:tcPr marL="9525" marR="9525" marT="9525" marB="0" anchor="ctr"/>
                </a:tc>
                <a:tc>
                  <a:txBody>
                    <a:bodyPr/>
                    <a:lstStyle/>
                    <a:p>
                      <a:pPr algn="l" fontAlgn="ctr"/>
                      <a:r>
                        <a:rPr lang="en-US" sz="1100" b="0" i="0" u="none" strike="noStrike" dirty="0" smtClean="0">
                          <a:effectLst/>
                          <a:latin typeface="Arial"/>
                        </a:rPr>
                        <a:t>3:45 </a:t>
                      </a:r>
                      <a:r>
                        <a:rPr lang="en-US" sz="1100" b="0" i="0" u="none" strike="noStrike" dirty="0">
                          <a:effectLst/>
                          <a:latin typeface="Arial"/>
                        </a:rPr>
                        <a:t>PM</a:t>
                      </a:r>
                    </a:p>
                  </a:txBody>
                  <a:tcPr marL="9525" marR="9525" marT="9525" marB="0" anchor="ctr"/>
                </a:tc>
              </a:tr>
              <a:tr h="245659">
                <a:tc>
                  <a:txBody>
                    <a:bodyPr/>
                    <a:lstStyle/>
                    <a:p>
                      <a:pPr algn="l" fontAlgn="ctr"/>
                      <a:r>
                        <a:rPr lang="en-US" sz="1100" b="1" i="0" u="none" strike="noStrike" dirty="0">
                          <a:effectLst/>
                          <a:latin typeface="Arial"/>
                        </a:rPr>
                        <a:t>Saturday Program Ends</a:t>
                      </a:r>
                    </a:p>
                  </a:txBody>
                  <a:tcPr marL="9525" marR="9525" marT="9525" marB="0" anchor="ctr"/>
                </a:tc>
                <a:tc>
                  <a:txBody>
                    <a:bodyPr/>
                    <a:lstStyle/>
                    <a:p>
                      <a:pPr algn="l" fontAlgn="ctr"/>
                      <a:r>
                        <a:rPr lang="en-US" sz="1100" b="0" i="0" u="none" strike="noStrike" dirty="0" smtClean="0">
                          <a:effectLst/>
                          <a:latin typeface="Arial"/>
                        </a:rPr>
                        <a:t>5:00 </a:t>
                      </a:r>
                      <a:r>
                        <a:rPr lang="en-US" sz="1100" b="0" i="0" u="none" strike="noStrike" dirty="0">
                          <a:effectLst/>
                          <a:latin typeface="Arial"/>
                        </a:rPr>
                        <a:t>PM</a:t>
                      </a:r>
                    </a:p>
                  </a:txBody>
                  <a:tcPr marL="9525" marR="9525" marT="9525" marB="0" anchor="ctr"/>
                </a:tc>
              </a:tr>
              <a:tr h="204717">
                <a:tc>
                  <a:txBody>
                    <a:bodyPr/>
                    <a:lstStyle/>
                    <a:p>
                      <a:pPr algn="l" fontAlgn="ctr"/>
                      <a:r>
                        <a:rPr lang="en-US" sz="1100" b="1" i="0" u="none" strike="noStrike" dirty="0">
                          <a:effectLst/>
                          <a:latin typeface="Arial"/>
                        </a:rPr>
                        <a:t>Honor Ceremony Starts</a:t>
                      </a:r>
                    </a:p>
                  </a:txBody>
                  <a:tcPr marL="9525" marR="9525" marT="9525" marB="0" anchor="ctr"/>
                </a:tc>
                <a:tc>
                  <a:txBody>
                    <a:bodyPr/>
                    <a:lstStyle/>
                    <a:p>
                      <a:pPr algn="l" fontAlgn="ctr"/>
                      <a:r>
                        <a:rPr lang="en-US" sz="1100" b="0" i="0" u="none" strike="noStrike" smtClean="0">
                          <a:effectLst/>
                          <a:latin typeface="Arial"/>
                        </a:rPr>
                        <a:t>6:0</a:t>
                      </a:r>
                      <a:r>
                        <a:rPr lang="en-US" sz="1100" b="0" i="0" u="none" strike="noStrike" baseline="0" smtClean="0">
                          <a:effectLst/>
                          <a:latin typeface="Arial"/>
                        </a:rPr>
                        <a:t>0 </a:t>
                      </a:r>
                      <a:r>
                        <a:rPr lang="en-US" sz="1100" b="0" i="0" u="none" strike="noStrike" baseline="0" dirty="0" smtClean="0">
                          <a:effectLst/>
                          <a:latin typeface="Arial"/>
                        </a:rPr>
                        <a:t>PM</a:t>
                      </a:r>
                      <a:endParaRPr lang="en-US" sz="1100" b="0" i="0" u="none" strike="noStrike" dirty="0">
                        <a:effectLst/>
                        <a:latin typeface="Arial"/>
                      </a:endParaRPr>
                    </a:p>
                  </a:txBody>
                  <a:tcPr marL="9525" marR="9525" marT="9525" marB="0" anchor="ctr"/>
                </a:tc>
              </a:tr>
            </a:tbl>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1720803977"/>
              </p:ext>
            </p:extLst>
          </p:nvPr>
        </p:nvGraphicFramePr>
        <p:xfrm>
          <a:off x="5131560" y="2650451"/>
          <a:ext cx="3849341" cy="3990384"/>
        </p:xfrm>
        <a:graphic>
          <a:graphicData uri="http://schemas.openxmlformats.org/drawingml/2006/table">
            <a:tbl>
              <a:tblPr firstRow="1" bandRow="1">
                <a:tableStyleId>{5C22544A-7EE6-4342-B048-85BDC9FD1C3A}</a:tableStyleId>
              </a:tblPr>
              <a:tblGrid>
                <a:gridCol w="2497539"/>
                <a:gridCol w="1351802"/>
              </a:tblGrid>
              <a:tr h="330255">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Sunday, 24 August</a:t>
                      </a:r>
                    </a:p>
                    <a:p>
                      <a:endParaRPr lang="en-US" sz="600" b="1" dirty="0"/>
                    </a:p>
                  </a:txBody>
                  <a:tcPr/>
                </a:tc>
                <a:tc hMerge="1">
                  <a:txBody>
                    <a:bodyPr/>
                    <a:lstStyle/>
                    <a:p>
                      <a:endParaRPr lang="en-US" dirty="0"/>
                    </a:p>
                  </a:txBody>
                  <a:tcPr/>
                </a:tc>
              </a:tr>
              <a:tr h="382483">
                <a:tc>
                  <a:txBody>
                    <a:bodyPr/>
                    <a:lstStyle/>
                    <a:p>
                      <a:pPr algn="l" fontAlgn="ctr"/>
                      <a:r>
                        <a:rPr lang="en-US" sz="1100" b="1" i="0" u="none" strike="noStrike" dirty="0">
                          <a:effectLst/>
                          <a:latin typeface="Arial"/>
                        </a:rPr>
                        <a:t>Exhibit Hall </a:t>
                      </a:r>
                      <a:r>
                        <a:rPr lang="en-US" sz="1100" b="1" i="0" u="none" strike="noStrike" dirty="0" smtClean="0">
                          <a:effectLst/>
                          <a:latin typeface="Arial"/>
                        </a:rPr>
                        <a:t>Open</a:t>
                      </a:r>
                      <a:endParaRPr lang="en-US" sz="1100" b="1" i="0" u="none" strike="noStrike" dirty="0">
                        <a:effectLst/>
                        <a:latin typeface="Arial"/>
                      </a:endParaRPr>
                    </a:p>
                  </a:txBody>
                  <a:tcPr marL="9525" marR="9525" marT="9525" marB="0" anchor="ctr"/>
                </a:tc>
                <a:tc>
                  <a:txBody>
                    <a:bodyPr/>
                    <a:lstStyle/>
                    <a:p>
                      <a:pPr algn="l" fontAlgn="ctr"/>
                      <a:r>
                        <a:rPr lang="en-US" sz="1100" b="0" i="0" u="none" strike="noStrike" dirty="0" smtClean="0">
                          <a:effectLst/>
                          <a:latin typeface="Arial"/>
                        </a:rPr>
                        <a:t>6:30</a:t>
                      </a:r>
                      <a:r>
                        <a:rPr lang="en-US" sz="1100" b="0" i="0" u="none" strike="noStrike" baseline="0" dirty="0" smtClean="0">
                          <a:effectLst/>
                          <a:latin typeface="Arial"/>
                        </a:rPr>
                        <a:t> AM to </a:t>
                      </a:r>
                      <a:r>
                        <a:rPr lang="en-US" sz="1100" b="0" i="0" u="none" strike="noStrike" dirty="0" smtClean="0">
                          <a:effectLst/>
                          <a:latin typeface="Arial"/>
                        </a:rPr>
                        <a:t>5:00 PM</a:t>
                      </a:r>
                      <a:endParaRPr lang="en-US" sz="1100" b="0" i="0" u="none" strike="noStrike" dirty="0">
                        <a:effectLst/>
                        <a:latin typeface="Arial"/>
                      </a:endParaRPr>
                    </a:p>
                  </a:txBody>
                  <a:tcPr marL="9525" marR="9525" marT="9525" marB="0" anchor="ctr"/>
                </a:tc>
              </a:tr>
              <a:tr h="286227">
                <a:tc>
                  <a:txBody>
                    <a:bodyPr/>
                    <a:lstStyle/>
                    <a:p>
                      <a:pPr algn="l" fontAlgn="ctr"/>
                      <a:r>
                        <a:rPr lang="en-US" sz="1100" b="1" i="0" u="none" strike="noStrike" dirty="0">
                          <a:solidFill>
                            <a:schemeClr val="tx1"/>
                          </a:solidFill>
                          <a:effectLst/>
                          <a:latin typeface="Arial"/>
                        </a:rPr>
                        <a:t>Breakfast</a:t>
                      </a:r>
                    </a:p>
                  </a:txBody>
                  <a:tcPr marL="9525" marR="9525" marT="9525" marB="0" anchor="ctr"/>
                </a:tc>
                <a:tc>
                  <a:txBody>
                    <a:bodyPr/>
                    <a:lstStyle/>
                    <a:p>
                      <a:pPr algn="l" fontAlgn="ctr"/>
                      <a:r>
                        <a:rPr lang="en-US" sz="1100" b="0" i="0" u="none" strike="noStrike" dirty="0">
                          <a:effectLst/>
                          <a:latin typeface="Arial"/>
                        </a:rPr>
                        <a:t>6:30 AM</a:t>
                      </a:r>
                    </a:p>
                  </a:txBody>
                  <a:tcPr marL="9525" marR="9525" marT="9525" marB="0" anchor="ctr"/>
                </a:tc>
              </a:tr>
              <a:tr h="295601">
                <a:tc>
                  <a:txBody>
                    <a:bodyPr/>
                    <a:lstStyle/>
                    <a:p>
                      <a:pPr algn="l" fontAlgn="ctr"/>
                      <a:r>
                        <a:rPr lang="en-US" sz="1100" b="1" i="0" u="none" strike="noStrike" dirty="0">
                          <a:solidFill>
                            <a:schemeClr val="tx1"/>
                          </a:solidFill>
                          <a:effectLst/>
                          <a:latin typeface="Arial"/>
                        </a:rPr>
                        <a:t>Breakout Session </a:t>
                      </a:r>
                      <a:r>
                        <a:rPr lang="en-US" sz="1100" b="1" i="0" u="none" strike="noStrike" dirty="0" smtClean="0">
                          <a:solidFill>
                            <a:schemeClr val="tx1"/>
                          </a:solidFill>
                          <a:effectLst/>
                          <a:latin typeface="Arial"/>
                        </a:rPr>
                        <a:t>3</a:t>
                      </a:r>
                      <a:endParaRPr lang="en-US" sz="1100" b="1" i="0" u="none" strike="noStrike" dirty="0">
                        <a:solidFill>
                          <a:schemeClr val="tx1"/>
                        </a:solidFill>
                        <a:effectLst/>
                        <a:latin typeface="Arial"/>
                      </a:endParaRPr>
                    </a:p>
                  </a:txBody>
                  <a:tcPr marL="9525" marR="9525" marT="9525" marB="0" anchor="ctr"/>
                </a:tc>
                <a:tc>
                  <a:txBody>
                    <a:bodyPr/>
                    <a:lstStyle/>
                    <a:p>
                      <a:pPr algn="l" fontAlgn="ctr"/>
                      <a:r>
                        <a:rPr lang="en-US" sz="1100" b="0" i="0" u="none" strike="noStrike" dirty="0">
                          <a:effectLst/>
                          <a:latin typeface="Arial"/>
                        </a:rPr>
                        <a:t>8:00 AM</a:t>
                      </a:r>
                    </a:p>
                  </a:txBody>
                  <a:tcPr marL="9525" marR="9525" marT="9525" marB="0" anchor="ctr"/>
                </a:tc>
              </a:tr>
              <a:tr h="182991">
                <a:tc>
                  <a:txBody>
                    <a:bodyPr/>
                    <a:lstStyle/>
                    <a:p>
                      <a:pPr algn="l" fontAlgn="ctr"/>
                      <a:r>
                        <a:rPr lang="en-US" sz="1100" b="1" i="0" u="none" strike="noStrike" dirty="0" smtClean="0">
                          <a:solidFill>
                            <a:schemeClr val="tx1"/>
                          </a:solidFill>
                          <a:effectLst/>
                          <a:latin typeface="Arial"/>
                        </a:rPr>
                        <a:t>Coffee </a:t>
                      </a:r>
                      <a:r>
                        <a:rPr lang="en-US" sz="1100" b="1" i="0" u="none" strike="noStrike" dirty="0">
                          <a:solidFill>
                            <a:schemeClr val="tx1"/>
                          </a:solidFill>
                          <a:effectLst/>
                          <a:latin typeface="Arial"/>
                        </a:rPr>
                        <a:t>Break &amp; </a:t>
                      </a:r>
                      <a:r>
                        <a:rPr lang="en-US" sz="1100" b="1" i="0" u="none" strike="noStrike" dirty="0" smtClean="0">
                          <a:solidFill>
                            <a:schemeClr val="tx1"/>
                          </a:solidFill>
                          <a:effectLst/>
                          <a:latin typeface="Arial"/>
                        </a:rPr>
                        <a:t>Open Exhibits</a:t>
                      </a:r>
                      <a:endParaRPr lang="en-US" sz="1100" b="1" i="0" u="none" strike="noStrike" dirty="0">
                        <a:solidFill>
                          <a:schemeClr val="tx1"/>
                        </a:solidFill>
                        <a:effectLst/>
                        <a:latin typeface="Arial"/>
                      </a:endParaRPr>
                    </a:p>
                  </a:txBody>
                  <a:tcPr marL="9525" marR="9525" marT="9525" marB="0" anchor="ctr"/>
                </a:tc>
                <a:tc>
                  <a:txBody>
                    <a:bodyPr/>
                    <a:lstStyle/>
                    <a:p>
                      <a:pPr algn="l" fontAlgn="ctr"/>
                      <a:r>
                        <a:rPr lang="en-US" sz="1100" b="0" i="0" u="none" strike="noStrike" dirty="0">
                          <a:effectLst/>
                          <a:latin typeface="Arial"/>
                        </a:rPr>
                        <a:t>9:15 AM</a:t>
                      </a:r>
                    </a:p>
                  </a:txBody>
                  <a:tcPr marL="9525" marR="9525" marT="9525" marB="0" anchor="ctr"/>
                </a:tc>
              </a:tr>
              <a:tr h="281524">
                <a:tc>
                  <a:txBody>
                    <a:bodyPr/>
                    <a:lstStyle/>
                    <a:p>
                      <a:pPr algn="l" fontAlgn="ctr"/>
                      <a:r>
                        <a:rPr lang="en-US" sz="1100" b="1" i="0" u="none" strike="noStrike" dirty="0">
                          <a:solidFill>
                            <a:schemeClr val="tx1"/>
                          </a:solidFill>
                          <a:effectLst/>
                          <a:latin typeface="Arial"/>
                        </a:rPr>
                        <a:t>Breakout Session </a:t>
                      </a:r>
                      <a:r>
                        <a:rPr lang="en-US" sz="1100" b="1" i="0" u="none" strike="noStrike" dirty="0" smtClean="0">
                          <a:solidFill>
                            <a:schemeClr val="tx1"/>
                          </a:solidFill>
                          <a:effectLst/>
                          <a:latin typeface="Arial"/>
                        </a:rPr>
                        <a:t>4</a:t>
                      </a:r>
                      <a:endParaRPr lang="en-US" sz="1100" b="1" i="0" u="none" strike="noStrike" dirty="0">
                        <a:solidFill>
                          <a:schemeClr val="tx1"/>
                        </a:solidFill>
                        <a:effectLst/>
                        <a:latin typeface="Arial"/>
                      </a:endParaRPr>
                    </a:p>
                  </a:txBody>
                  <a:tcPr marL="9525" marR="9525" marT="9525" marB="0" anchor="ctr"/>
                </a:tc>
                <a:tc>
                  <a:txBody>
                    <a:bodyPr/>
                    <a:lstStyle/>
                    <a:p>
                      <a:pPr algn="l" fontAlgn="ctr"/>
                      <a:r>
                        <a:rPr lang="en-US" sz="1100" b="0" i="0" u="none" strike="noStrike" dirty="0">
                          <a:effectLst/>
                          <a:latin typeface="Arial"/>
                        </a:rPr>
                        <a:t>10:15 AM</a:t>
                      </a:r>
                    </a:p>
                  </a:txBody>
                  <a:tcPr marL="9525" marR="9525" marT="9525" marB="0" anchor="ctr"/>
                </a:tc>
              </a:tr>
              <a:tr h="355630">
                <a:tc>
                  <a:txBody>
                    <a:bodyPr/>
                    <a:lstStyle/>
                    <a:p>
                      <a:pPr algn="l" fontAlgn="ctr"/>
                      <a:r>
                        <a:rPr lang="en-US" sz="1100" b="1" i="0" u="none" strike="noStrike" dirty="0">
                          <a:solidFill>
                            <a:schemeClr val="tx1"/>
                          </a:solidFill>
                          <a:effectLst/>
                          <a:latin typeface="Arial"/>
                        </a:rPr>
                        <a:t>Lunch and Exhibits </a:t>
                      </a:r>
                      <a:endParaRPr lang="en-US" sz="1100" b="1" i="0" u="none" strike="noStrike" dirty="0" smtClean="0">
                        <a:solidFill>
                          <a:schemeClr val="tx1"/>
                        </a:solidFill>
                        <a:effectLst/>
                        <a:latin typeface="Arial"/>
                      </a:endParaRPr>
                    </a:p>
                    <a:p>
                      <a:pPr algn="l" fontAlgn="ctr"/>
                      <a:r>
                        <a:rPr lang="en-US" sz="1100" b="1" i="0" u="none" strike="noStrike" dirty="0" smtClean="0">
                          <a:solidFill>
                            <a:schemeClr val="tx1"/>
                          </a:solidFill>
                          <a:effectLst/>
                          <a:latin typeface="Arial"/>
                        </a:rPr>
                        <a:t>!!</a:t>
                      </a:r>
                      <a:r>
                        <a:rPr lang="en-US" sz="1100" b="1" i="0" u="none" strike="noStrike" baseline="0" dirty="0" smtClean="0">
                          <a:solidFill>
                            <a:schemeClr val="tx1"/>
                          </a:solidFill>
                          <a:effectLst/>
                          <a:latin typeface="Arial"/>
                        </a:rPr>
                        <a:t> </a:t>
                      </a:r>
                      <a:r>
                        <a:rPr lang="en-US" sz="1100" b="1" i="0" u="none" strike="noStrike" dirty="0" smtClean="0">
                          <a:solidFill>
                            <a:schemeClr val="tx1"/>
                          </a:solidFill>
                          <a:effectLst/>
                          <a:latin typeface="Arial"/>
                        </a:rPr>
                        <a:t>VOTING ENDS</a:t>
                      </a:r>
                      <a:r>
                        <a:rPr lang="en-US" sz="1100" b="1" i="0" u="none" strike="noStrike" baseline="0" dirty="0" smtClean="0">
                          <a:solidFill>
                            <a:schemeClr val="tx1"/>
                          </a:solidFill>
                          <a:effectLst/>
                          <a:latin typeface="Arial"/>
                        </a:rPr>
                        <a:t> !!</a:t>
                      </a:r>
                      <a:endParaRPr lang="en-US" sz="1100" b="1" i="0" u="none" strike="noStrike" dirty="0">
                        <a:solidFill>
                          <a:schemeClr val="tx1"/>
                        </a:solidFill>
                        <a:effectLst/>
                        <a:latin typeface="Arial"/>
                      </a:endParaRPr>
                    </a:p>
                  </a:txBody>
                  <a:tcPr marL="9525" marR="9525" marT="9525" marB="0" anchor="ctr"/>
                </a:tc>
                <a:tc>
                  <a:txBody>
                    <a:bodyPr/>
                    <a:lstStyle/>
                    <a:p>
                      <a:pPr algn="l" fontAlgn="ctr"/>
                      <a:r>
                        <a:rPr lang="en-US" sz="1100" b="0" i="0" u="none" strike="noStrike" dirty="0">
                          <a:effectLst/>
                          <a:latin typeface="Arial"/>
                        </a:rPr>
                        <a:t>11:30 </a:t>
                      </a:r>
                      <a:r>
                        <a:rPr lang="en-US" sz="1100" b="0" i="0" u="none" strike="noStrike" dirty="0" smtClean="0">
                          <a:effectLst/>
                          <a:latin typeface="Arial"/>
                        </a:rPr>
                        <a:t>AM</a:t>
                      </a:r>
                    </a:p>
                    <a:p>
                      <a:pPr algn="l" fontAlgn="ctr"/>
                      <a:r>
                        <a:rPr lang="en-US" sz="1100" b="0" i="0" u="none" strike="noStrike" dirty="0" smtClean="0">
                          <a:effectLst/>
                          <a:latin typeface="Arial"/>
                        </a:rPr>
                        <a:t>!!</a:t>
                      </a:r>
                      <a:r>
                        <a:rPr lang="en-US" sz="1100" b="0" i="0" u="none" strike="noStrike" baseline="0" dirty="0" smtClean="0">
                          <a:effectLst/>
                          <a:latin typeface="Arial"/>
                        </a:rPr>
                        <a:t> </a:t>
                      </a:r>
                      <a:r>
                        <a:rPr lang="en-US" sz="1100" b="0" i="0" u="none" strike="noStrike" dirty="0" smtClean="0">
                          <a:effectLst/>
                          <a:latin typeface="Arial"/>
                        </a:rPr>
                        <a:t>12:00 PM</a:t>
                      </a:r>
                      <a:r>
                        <a:rPr lang="en-US" sz="1100" b="0" i="0" u="none" strike="noStrike" baseline="0" dirty="0" smtClean="0">
                          <a:effectLst/>
                          <a:latin typeface="Arial"/>
                        </a:rPr>
                        <a:t> !!</a:t>
                      </a:r>
                      <a:endParaRPr lang="en-US" sz="1100" b="0" i="0" u="none" strike="noStrike" dirty="0">
                        <a:effectLst/>
                        <a:latin typeface="Arial"/>
                      </a:endParaRPr>
                    </a:p>
                  </a:txBody>
                  <a:tcPr marL="9525" marR="9525" marT="9525" marB="0" anchor="ctr"/>
                </a:tc>
              </a:tr>
              <a:tr h="267448">
                <a:tc>
                  <a:txBody>
                    <a:bodyPr/>
                    <a:lstStyle/>
                    <a:p>
                      <a:pPr algn="l" fontAlgn="ctr"/>
                      <a:r>
                        <a:rPr lang="en-US" sz="1100" b="1" i="0" u="none" strike="noStrike" dirty="0">
                          <a:solidFill>
                            <a:schemeClr val="tx1"/>
                          </a:solidFill>
                          <a:effectLst/>
                          <a:latin typeface="Arial"/>
                        </a:rPr>
                        <a:t>Breakout Session </a:t>
                      </a:r>
                      <a:r>
                        <a:rPr lang="en-US" sz="1100" b="1" i="0" u="none" strike="noStrike" dirty="0" smtClean="0">
                          <a:solidFill>
                            <a:schemeClr val="tx1"/>
                          </a:solidFill>
                          <a:effectLst/>
                          <a:latin typeface="Arial"/>
                        </a:rPr>
                        <a:t>5  </a:t>
                      </a:r>
                      <a:endParaRPr lang="en-US" sz="1100" b="1" i="0" u="none" strike="noStrike" dirty="0">
                        <a:solidFill>
                          <a:schemeClr val="tx1"/>
                        </a:solidFill>
                        <a:effectLst/>
                        <a:latin typeface="Arial"/>
                      </a:endParaRPr>
                    </a:p>
                  </a:txBody>
                  <a:tcPr marL="9525" marR="9525" marT="9525" marB="0" anchor="ctr"/>
                </a:tc>
                <a:tc>
                  <a:txBody>
                    <a:bodyPr/>
                    <a:lstStyle/>
                    <a:p>
                      <a:pPr algn="l" fontAlgn="ctr"/>
                      <a:r>
                        <a:rPr lang="en-US" sz="1100" b="0" i="0" u="none" strike="noStrike" dirty="0">
                          <a:effectLst/>
                          <a:latin typeface="Arial"/>
                        </a:rPr>
                        <a:t>1:30 PM</a:t>
                      </a:r>
                    </a:p>
                  </a:txBody>
                  <a:tcPr marL="9525" marR="9525" marT="9525" marB="0" anchor="ctr"/>
                </a:tc>
              </a:tr>
              <a:tr h="253373">
                <a:tc>
                  <a:txBody>
                    <a:bodyPr/>
                    <a:lstStyle/>
                    <a:p>
                      <a:pPr algn="l" fontAlgn="ctr"/>
                      <a:r>
                        <a:rPr lang="en-US" sz="1100" b="1" i="0" u="none" strike="noStrike" dirty="0" smtClean="0">
                          <a:solidFill>
                            <a:schemeClr val="tx1"/>
                          </a:solidFill>
                          <a:effectLst/>
                          <a:latin typeface="Arial"/>
                        </a:rPr>
                        <a:t>Coffee </a:t>
                      </a:r>
                      <a:r>
                        <a:rPr lang="en-US" sz="1100" b="1" i="0" u="none" strike="noStrike" dirty="0">
                          <a:solidFill>
                            <a:schemeClr val="tx1"/>
                          </a:solidFill>
                          <a:effectLst/>
                          <a:latin typeface="Arial"/>
                        </a:rPr>
                        <a:t>Break &amp; </a:t>
                      </a:r>
                      <a:r>
                        <a:rPr lang="en-US" sz="1100" b="1" i="0" u="none" strike="noStrike" dirty="0" smtClean="0">
                          <a:solidFill>
                            <a:schemeClr val="tx1"/>
                          </a:solidFill>
                          <a:effectLst/>
                          <a:latin typeface="Arial"/>
                        </a:rPr>
                        <a:t>Open Exhibits</a:t>
                      </a:r>
                      <a:endParaRPr lang="en-US" sz="1100" b="1" i="0" u="none" strike="noStrike" dirty="0">
                        <a:solidFill>
                          <a:schemeClr val="tx1"/>
                        </a:solidFill>
                        <a:effectLst/>
                        <a:latin typeface="Arial"/>
                      </a:endParaRPr>
                    </a:p>
                  </a:txBody>
                  <a:tcPr marL="9525" marR="9525" marT="9525" marB="0" anchor="ctr"/>
                </a:tc>
                <a:tc>
                  <a:txBody>
                    <a:bodyPr/>
                    <a:lstStyle/>
                    <a:p>
                      <a:pPr algn="l" fontAlgn="ctr"/>
                      <a:r>
                        <a:rPr lang="en-US" sz="1100" b="0" i="0" u="none" strike="noStrike" dirty="0">
                          <a:effectLst/>
                          <a:latin typeface="Arial"/>
                        </a:rPr>
                        <a:t>2:45 PM</a:t>
                      </a:r>
                    </a:p>
                  </a:txBody>
                  <a:tcPr marL="9525" marR="9525" marT="9525" marB="0" anchor="ctr"/>
                </a:tc>
              </a:tr>
              <a:tr h="1047243">
                <a:tc>
                  <a:txBody>
                    <a:bodyPr/>
                    <a:lstStyle/>
                    <a:p>
                      <a:pPr algn="l" fontAlgn="ctr"/>
                      <a:r>
                        <a:rPr lang="en-US" sz="1100" b="1" i="0" u="none" strike="noStrike" dirty="0">
                          <a:solidFill>
                            <a:schemeClr val="tx1"/>
                          </a:solidFill>
                          <a:effectLst/>
                          <a:latin typeface="Arial"/>
                        </a:rPr>
                        <a:t>Closing </a:t>
                      </a:r>
                      <a:r>
                        <a:rPr lang="en-US" sz="1100" b="1" i="0" u="none" strike="noStrike" dirty="0" smtClean="0">
                          <a:solidFill>
                            <a:schemeClr val="tx1"/>
                          </a:solidFill>
                          <a:effectLst/>
                          <a:latin typeface="Arial"/>
                        </a:rPr>
                        <a:t>Ceremony</a:t>
                      </a:r>
                    </a:p>
                    <a:p>
                      <a:pPr marL="171450" indent="-171450" algn="l" fontAlgn="ctr">
                        <a:buFont typeface="Arial" pitchFamily="34" charset="0"/>
                        <a:buChar char="•"/>
                      </a:pPr>
                      <a:r>
                        <a:rPr lang="en-US" sz="1100" b="1" i="0" u="none" strike="noStrike" dirty="0" smtClean="0">
                          <a:solidFill>
                            <a:schemeClr val="tx1"/>
                          </a:solidFill>
                          <a:effectLst/>
                          <a:latin typeface="Arial"/>
                        </a:rPr>
                        <a:t>Announce</a:t>
                      </a:r>
                      <a:r>
                        <a:rPr lang="en-US" sz="1100" b="1" i="0" u="none" strike="noStrike" baseline="0" dirty="0" smtClean="0">
                          <a:solidFill>
                            <a:schemeClr val="tx1"/>
                          </a:solidFill>
                          <a:effectLst/>
                          <a:latin typeface="Arial"/>
                        </a:rPr>
                        <a:t> voting results</a:t>
                      </a:r>
                    </a:p>
                    <a:p>
                      <a:pPr marL="171450" indent="-171450" algn="l" fontAlgn="ctr">
                        <a:buFont typeface="Arial" pitchFamily="34" charset="0"/>
                        <a:buChar char="•"/>
                      </a:pPr>
                      <a:r>
                        <a:rPr lang="en-US" sz="1100" b="1" i="0" u="none" strike="noStrike" baseline="0" dirty="0" smtClean="0">
                          <a:solidFill>
                            <a:schemeClr val="tx1"/>
                          </a:solidFill>
                          <a:effectLst/>
                          <a:latin typeface="Arial"/>
                        </a:rPr>
                        <a:t>Keynote Speaker</a:t>
                      </a:r>
                    </a:p>
                    <a:p>
                      <a:pPr marL="171450" indent="-171450" algn="l" fontAlgn="ctr">
                        <a:buFont typeface="Arial" pitchFamily="34" charset="0"/>
                        <a:buChar char="•"/>
                      </a:pPr>
                      <a:r>
                        <a:rPr lang="en-US" sz="1100" b="1" i="0" u="none" strike="noStrike" baseline="0" dirty="0" smtClean="0">
                          <a:solidFill>
                            <a:schemeClr val="tx1"/>
                          </a:solidFill>
                          <a:effectLst/>
                          <a:latin typeface="Arial"/>
                        </a:rPr>
                        <a:t>IEEE President-Elect</a:t>
                      </a:r>
                    </a:p>
                    <a:p>
                      <a:pPr marL="171450" indent="-171450" algn="l" fontAlgn="ctr">
                        <a:buFont typeface="Arial" pitchFamily="34" charset="0"/>
                        <a:buChar char="•"/>
                      </a:pPr>
                      <a:r>
                        <a:rPr lang="en-US" sz="1100" b="1" i="0" u="none" strike="noStrike" baseline="0" dirty="0" smtClean="0">
                          <a:solidFill>
                            <a:schemeClr val="tx1"/>
                          </a:solidFill>
                          <a:effectLst/>
                          <a:latin typeface="Arial"/>
                        </a:rPr>
                        <a:t>Invitation to SC2017</a:t>
                      </a:r>
                    </a:p>
                    <a:p>
                      <a:pPr marL="171450" indent="-171450" algn="l" fontAlgn="ctr">
                        <a:buFont typeface="Arial" pitchFamily="34" charset="0"/>
                        <a:buChar char="•"/>
                      </a:pPr>
                      <a:r>
                        <a:rPr lang="en-US" sz="1100" b="1" i="0" u="none" strike="noStrike" baseline="0" dirty="0" smtClean="0">
                          <a:solidFill>
                            <a:schemeClr val="tx1"/>
                          </a:solidFill>
                          <a:effectLst/>
                          <a:latin typeface="Arial"/>
                        </a:rPr>
                        <a:t>Closing Remarks</a:t>
                      </a:r>
                      <a:r>
                        <a:rPr lang="en-US" sz="1100" b="1" i="0" u="none" strike="noStrike" dirty="0" smtClean="0">
                          <a:solidFill>
                            <a:schemeClr val="tx1"/>
                          </a:solidFill>
                          <a:effectLst/>
                          <a:latin typeface="Arial"/>
                        </a:rPr>
                        <a:t> </a:t>
                      </a:r>
                    </a:p>
                  </a:txBody>
                  <a:tcPr marL="9525" marR="9525" marT="9525" marB="0" anchor="ctr"/>
                </a:tc>
                <a:tc>
                  <a:txBody>
                    <a:bodyPr/>
                    <a:lstStyle/>
                    <a:p>
                      <a:pPr algn="l" fontAlgn="ctr"/>
                      <a:r>
                        <a:rPr lang="en-US" sz="1100" b="0" i="0" u="none" strike="noStrike" dirty="0">
                          <a:effectLst/>
                          <a:latin typeface="Arial"/>
                        </a:rPr>
                        <a:t>3:15 PM</a:t>
                      </a:r>
                    </a:p>
                  </a:txBody>
                  <a:tcPr marL="9525" marR="9525" marT="9525" marB="0" anchor="ctr"/>
                </a:tc>
              </a:tr>
              <a:tr h="211144">
                <a:tc>
                  <a:txBody>
                    <a:bodyPr/>
                    <a:lstStyle/>
                    <a:p>
                      <a:pPr algn="l" fontAlgn="ctr"/>
                      <a:r>
                        <a:rPr lang="en-US" sz="1100" b="1" i="0" u="none" strike="noStrike" dirty="0" smtClean="0">
                          <a:effectLst/>
                          <a:latin typeface="Arial"/>
                        </a:rPr>
                        <a:t>SC2014 closes</a:t>
                      </a:r>
                      <a:endParaRPr lang="en-US" sz="1100" b="1" i="0" u="none" strike="noStrike" dirty="0">
                        <a:effectLst/>
                        <a:latin typeface="Arial"/>
                      </a:endParaRPr>
                    </a:p>
                  </a:txBody>
                  <a:tcPr marL="9525" marR="9525" marT="9525" marB="0" anchor="ctr"/>
                </a:tc>
                <a:tc>
                  <a:txBody>
                    <a:bodyPr/>
                    <a:lstStyle/>
                    <a:p>
                      <a:pPr algn="l" fontAlgn="ctr"/>
                      <a:r>
                        <a:rPr lang="en-US" sz="1100" b="0" i="0" u="none" strike="noStrike" dirty="0" smtClean="0">
                          <a:effectLst/>
                          <a:latin typeface="Arial"/>
                        </a:rPr>
                        <a:t>5:00</a:t>
                      </a:r>
                      <a:r>
                        <a:rPr lang="en-US" sz="1100" b="0" i="0" u="none" strike="noStrike" baseline="0" dirty="0" smtClean="0">
                          <a:effectLst/>
                          <a:latin typeface="Arial"/>
                        </a:rPr>
                        <a:t> PM</a:t>
                      </a:r>
                      <a:endParaRPr lang="en-US" sz="1100" b="0" i="0" u="none" strike="noStrike" dirty="0">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2898962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r>
              <a:rPr lang="en-US" i="1" dirty="0"/>
              <a:t> </a:t>
            </a:r>
            <a:r>
              <a:rPr lang="en-US" sz="2000" i="1" dirty="0"/>
              <a:t>(</a:t>
            </a:r>
            <a:r>
              <a:rPr lang="en-US" sz="2000" i="1" dirty="0">
                <a:solidFill>
                  <a:srgbClr val="FF0000"/>
                </a:solidFill>
              </a:rPr>
              <a:t>**</a:t>
            </a:r>
            <a:r>
              <a:rPr lang="en-US" sz="2000" i="1" dirty="0"/>
              <a:t> updated information)</a:t>
            </a:r>
            <a:r>
              <a:rPr lang="en-US" sz="2000" dirty="0" smtClean="0"/>
              <a:t> </a:t>
            </a:r>
            <a:endParaRPr lang="en-US" sz="2600" i="1" dirty="0"/>
          </a:p>
        </p:txBody>
      </p:sp>
      <p:sp>
        <p:nvSpPr>
          <p:cNvPr id="3" name="Date Placeholder 2"/>
          <p:cNvSpPr>
            <a:spLocks noGrp="1"/>
          </p:cNvSpPr>
          <p:nvPr>
            <p:ph type="dt" sz="half" idx="12"/>
          </p:nvPr>
        </p:nvSpPr>
        <p:spPr/>
        <p:txBody>
          <a:bodyPr/>
          <a:lstStyle/>
          <a:p>
            <a:fld id="{E50B30B4-8BA1-E748-9630-47607DB342DA}" type="datetime1">
              <a:rPr lang="en-US" smtClean="0"/>
              <a:t>2/1/2014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5</a:t>
            </a:fld>
            <a:endParaRPr lang="en-US" dirty="0"/>
          </a:p>
        </p:txBody>
      </p:sp>
      <p:graphicFrame>
        <p:nvGraphicFramePr>
          <p:cNvPr id="6" name="Content Placeholder 5"/>
          <p:cNvGraphicFramePr>
            <a:graphicFrameLocks noGrp="1"/>
          </p:cNvGraphicFramePr>
          <p:nvPr>
            <p:ph sz="half" idx="11"/>
            <p:extLst>
              <p:ext uri="{D42A27DB-BD31-4B8C-83A1-F6EECF244321}">
                <p14:modId xmlns:p14="http://schemas.microsoft.com/office/powerpoint/2010/main" val="1283346280"/>
              </p:ext>
            </p:extLst>
          </p:nvPr>
        </p:nvGraphicFramePr>
        <p:xfrm>
          <a:off x="461891" y="1361440"/>
          <a:ext cx="5786437" cy="5252720"/>
        </p:xfrm>
        <a:graphic>
          <a:graphicData uri="http://schemas.openxmlformats.org/drawingml/2006/table">
            <a:tbl>
              <a:tblPr firstRow="1" bandRow="1">
                <a:tableStyleId>{5C22544A-7EE6-4342-B048-85BDC9FD1C3A}</a:tableStyleId>
              </a:tblPr>
              <a:tblGrid>
                <a:gridCol w="1901298"/>
                <a:gridCol w="3885139"/>
              </a:tblGrid>
              <a:tr h="370840">
                <a:tc>
                  <a:txBody>
                    <a:bodyPr/>
                    <a:lstStyle/>
                    <a:p>
                      <a:r>
                        <a:rPr lang="en-US" dirty="0" smtClean="0"/>
                        <a:t>What</a:t>
                      </a:r>
                      <a:endParaRPr lang="en-US" dirty="0"/>
                    </a:p>
                  </a:txBody>
                  <a:tcPr/>
                </a:tc>
                <a:tc>
                  <a:txBody>
                    <a:bodyPr/>
                    <a:lstStyle/>
                    <a:p>
                      <a:r>
                        <a:rPr lang="en-US" dirty="0" smtClean="0"/>
                        <a:t>When/Where</a:t>
                      </a:r>
                      <a:endParaRPr lang="en-US" dirty="0"/>
                    </a:p>
                  </a:txBody>
                  <a:tcPr/>
                </a:tc>
              </a:tr>
              <a:tr h="370840">
                <a:tc>
                  <a:txBody>
                    <a:bodyPr/>
                    <a:lstStyle/>
                    <a:p>
                      <a:r>
                        <a:rPr lang="en-US" sz="1600" dirty="0" smtClean="0"/>
                        <a:t>Dates of Congress</a:t>
                      </a:r>
                      <a:endParaRPr lang="en-US" sz="1600" dirty="0"/>
                    </a:p>
                  </a:txBody>
                  <a:tcPr/>
                </a:tc>
                <a:tc>
                  <a:txBody>
                    <a:bodyPr/>
                    <a:lstStyle/>
                    <a:p>
                      <a:r>
                        <a:rPr lang="en-US" sz="1600" b="1" dirty="0" smtClean="0"/>
                        <a:t>22-24</a:t>
                      </a:r>
                      <a:r>
                        <a:rPr lang="en-US" sz="1600" b="1" baseline="0" dirty="0" smtClean="0"/>
                        <a:t> August 2014</a:t>
                      </a:r>
                      <a:endParaRPr lang="en-US" sz="1600" b="1" dirty="0"/>
                    </a:p>
                  </a:txBody>
                  <a:tcPr/>
                </a:tc>
              </a:tr>
              <a:tr h="370840">
                <a:tc>
                  <a:txBody>
                    <a:bodyPr/>
                    <a:lstStyle/>
                    <a:p>
                      <a:r>
                        <a:rPr lang="en-US" sz="1600" dirty="0" smtClean="0"/>
                        <a:t>Registration</a:t>
                      </a:r>
                      <a:r>
                        <a:rPr lang="en-US" sz="1600" baseline="0" dirty="0" smtClean="0"/>
                        <a:t> Rate</a:t>
                      </a:r>
                      <a:endParaRPr lang="en-US" sz="1600" dirty="0"/>
                    </a:p>
                  </a:txBody>
                  <a:tcPr/>
                </a:tc>
                <a:tc>
                  <a:txBody>
                    <a:bodyPr/>
                    <a:lstStyle/>
                    <a:p>
                      <a:r>
                        <a:rPr lang="en-US" sz="1600" b="0" dirty="0" smtClean="0"/>
                        <a:t>$550,</a:t>
                      </a:r>
                      <a:r>
                        <a:rPr lang="en-US" sz="1600" b="0" dirty="0" smtClean="0">
                          <a:solidFill>
                            <a:srgbClr val="FF0000"/>
                          </a:solidFill>
                        </a:rPr>
                        <a:t> </a:t>
                      </a:r>
                      <a:r>
                        <a:rPr lang="en-US" sz="1600" b="1" dirty="0" smtClean="0">
                          <a:solidFill>
                            <a:srgbClr val="FF0000"/>
                          </a:solidFill>
                        </a:rPr>
                        <a:t>**</a:t>
                      </a:r>
                      <a:r>
                        <a:rPr lang="en-US" sz="1600" b="1" dirty="0" smtClean="0"/>
                        <a:t>exclusive of 21% VAT to be calculated</a:t>
                      </a:r>
                      <a:r>
                        <a:rPr lang="en-US" sz="1600" b="1" baseline="0" dirty="0" smtClean="0"/>
                        <a:t> </a:t>
                      </a:r>
                      <a:r>
                        <a:rPr lang="en-US" sz="1600" b="1" dirty="0" smtClean="0"/>
                        <a:t>at completion of registration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a:t>
                      </a:r>
                      <a:r>
                        <a:rPr lang="en-US" sz="1600" dirty="0" smtClean="0"/>
                        <a:t>Registration fee and 3 nights hotel stay for PSDs</a:t>
                      </a:r>
                      <a:r>
                        <a:rPr lang="en-US" sz="1600" baseline="0" dirty="0" smtClean="0"/>
                        <a:t> are</a:t>
                      </a:r>
                      <a:r>
                        <a:rPr lang="en-US" sz="1600" dirty="0" smtClean="0"/>
                        <a:t> covered by MGA</a:t>
                      </a:r>
                    </a:p>
                  </a:txBody>
                  <a:tcPr/>
                </a:tc>
              </a:tr>
              <a:tr h="370840">
                <a:tc>
                  <a:txBody>
                    <a:bodyPr/>
                    <a:lstStyle/>
                    <a:p>
                      <a:r>
                        <a:rPr lang="en-US" sz="1600" dirty="0" smtClean="0"/>
                        <a:t>City</a:t>
                      </a:r>
                      <a:endParaRPr lang="en-US" sz="1600" dirty="0"/>
                    </a:p>
                  </a:txBody>
                  <a:tcPr/>
                </a:tc>
                <a:tc>
                  <a:txBody>
                    <a:bodyPr/>
                    <a:lstStyle/>
                    <a:p>
                      <a:r>
                        <a:rPr lang="en-US" sz="1600" dirty="0" smtClean="0"/>
                        <a:t>Amsterdam,</a:t>
                      </a:r>
                      <a:r>
                        <a:rPr lang="en-US" sz="1600" baseline="0" dirty="0" smtClean="0"/>
                        <a:t> Netherlands</a:t>
                      </a:r>
                      <a:endParaRPr lang="en-US" sz="1600" dirty="0"/>
                    </a:p>
                  </a:txBody>
                  <a:tcPr/>
                </a:tc>
              </a:tr>
              <a:tr h="370840">
                <a:tc>
                  <a:txBody>
                    <a:bodyPr/>
                    <a:lstStyle/>
                    <a:p>
                      <a:r>
                        <a:rPr lang="en-US" sz="1600" dirty="0" smtClean="0"/>
                        <a:t>Venue</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ea typeface="ＭＳ Ｐゴシック" pitchFamily="-111" charset="-128"/>
                        </a:rPr>
                        <a:t>Amsterdam RAI-Exhibition and Convention Centre</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Partner/Children fee</a:t>
                      </a:r>
                      <a:endParaRPr lang="en-US" sz="1600"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$160, </a:t>
                      </a:r>
                      <a:r>
                        <a:rPr lang="en-US" sz="1600" b="1" dirty="0" smtClean="0">
                          <a:solidFill>
                            <a:srgbClr val="FF0000"/>
                          </a:solidFill>
                        </a:rPr>
                        <a:t>**</a:t>
                      </a:r>
                      <a:r>
                        <a:rPr lang="en-US" sz="1600" b="1" dirty="0" smtClean="0"/>
                        <a:t>exclusive of 21% VAT to be calculated</a:t>
                      </a:r>
                      <a:r>
                        <a:rPr lang="en-US" sz="1600" b="1" baseline="0" dirty="0" smtClean="0"/>
                        <a:t> </a:t>
                      </a:r>
                      <a:r>
                        <a:rPr lang="en-US" sz="1600" b="1" dirty="0" smtClean="0"/>
                        <a:t>at completion of registration</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Fee will cover dinners on Friday (Opening Ceremony) and Saturday (Honors Ceremony)</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Children 6 years old and younger are free</a:t>
                      </a:r>
                    </a:p>
                  </a:txBody>
                  <a:tcPr/>
                </a:tc>
              </a:tr>
            </a:tbl>
          </a:graphicData>
        </a:graphic>
      </p:graphicFrame>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22990" r="22990"/>
          <a:stretch>
            <a:fillRect/>
          </a:stretch>
        </p:blipFill>
        <p:spPr bwMode="auto">
          <a:xfrm>
            <a:off x="6397765" y="2258218"/>
            <a:ext cx="2579723" cy="317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336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a:t>
            </a:r>
            <a:r>
              <a:rPr lang="en-US" sz="2000" i="1" dirty="0" smtClean="0"/>
              <a:t>(</a:t>
            </a:r>
            <a:r>
              <a:rPr lang="en-US" sz="2000" i="1" dirty="0" smtClean="0">
                <a:solidFill>
                  <a:srgbClr val="FF0000"/>
                </a:solidFill>
              </a:rPr>
              <a:t>**</a:t>
            </a:r>
            <a:r>
              <a:rPr lang="en-US" sz="2000" i="1" dirty="0" smtClean="0"/>
              <a:t> updated information)</a:t>
            </a:r>
            <a:endParaRPr lang="en-US" sz="1800" i="1" dirty="0"/>
          </a:p>
        </p:txBody>
      </p:sp>
      <p:sp>
        <p:nvSpPr>
          <p:cNvPr id="3" name="Date Placeholder 2"/>
          <p:cNvSpPr>
            <a:spLocks noGrp="1"/>
          </p:cNvSpPr>
          <p:nvPr>
            <p:ph type="dt" sz="half" idx="12"/>
          </p:nvPr>
        </p:nvSpPr>
        <p:spPr/>
        <p:txBody>
          <a:bodyPr/>
          <a:lstStyle/>
          <a:p>
            <a:fld id="{E50B30B4-8BA1-E748-9630-47607DB342DA}" type="datetime1">
              <a:rPr lang="en-US" smtClean="0"/>
              <a:pPr/>
              <a:t>2/1/2014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6</a:t>
            </a:fld>
            <a:endParaRPr lang="en-US" dirty="0"/>
          </a:p>
        </p:txBody>
      </p:sp>
      <p:graphicFrame>
        <p:nvGraphicFramePr>
          <p:cNvPr id="6" name="Content Placeholder 5"/>
          <p:cNvGraphicFramePr>
            <a:graphicFrameLocks noGrp="1"/>
          </p:cNvGraphicFramePr>
          <p:nvPr>
            <p:ph sz="half" idx="11"/>
            <p:extLst>
              <p:ext uri="{D42A27DB-BD31-4B8C-83A1-F6EECF244321}">
                <p14:modId xmlns:p14="http://schemas.microsoft.com/office/powerpoint/2010/main" val="528072138"/>
              </p:ext>
            </p:extLst>
          </p:nvPr>
        </p:nvGraphicFramePr>
        <p:xfrm>
          <a:off x="391273" y="1385569"/>
          <a:ext cx="8414040" cy="5079830"/>
        </p:xfrm>
        <a:graphic>
          <a:graphicData uri="http://schemas.openxmlformats.org/drawingml/2006/table">
            <a:tbl>
              <a:tblPr firstRow="1" bandRow="1">
                <a:tableStyleId>{5C22544A-7EE6-4342-B048-85BDC9FD1C3A}</a:tableStyleId>
              </a:tblPr>
              <a:tblGrid>
                <a:gridCol w="2556643"/>
                <a:gridCol w="5857397"/>
              </a:tblGrid>
              <a:tr h="370840">
                <a:tc>
                  <a:txBody>
                    <a:bodyPr/>
                    <a:lstStyle/>
                    <a:p>
                      <a:r>
                        <a:rPr lang="en-US" dirty="0" smtClean="0"/>
                        <a:t>What</a:t>
                      </a:r>
                      <a:endParaRPr lang="en-US" dirty="0"/>
                    </a:p>
                  </a:txBody>
                  <a:tcPr/>
                </a:tc>
                <a:tc>
                  <a:txBody>
                    <a:bodyPr/>
                    <a:lstStyle/>
                    <a:p>
                      <a:r>
                        <a:rPr lang="en-US" dirty="0" smtClean="0"/>
                        <a:t>When/Where</a:t>
                      </a:r>
                      <a:endParaRPr lang="en-US" dirty="0"/>
                    </a:p>
                  </a:txBody>
                  <a:tcPr/>
                </a:tc>
              </a:tr>
              <a:tr h="2392510">
                <a:tc>
                  <a:txBody>
                    <a:bodyPr/>
                    <a:lstStyle/>
                    <a:p>
                      <a:r>
                        <a:rPr lang="en-US" sz="1400" dirty="0" smtClean="0"/>
                        <a:t>Air travel/discount codes</a:t>
                      </a:r>
                      <a:endParaRPr lang="en-US" sz="1400" dirty="0"/>
                    </a:p>
                  </a:txBody>
                  <a:tcPr/>
                </a:tc>
                <a:tc>
                  <a:txBody>
                    <a:bodyPr/>
                    <a:lstStyle/>
                    <a:p>
                      <a:pPr marL="285750" lvl="1" indent="-285750">
                        <a:buFont typeface="Arial" panose="020B0604020202020204" pitchFamily="34" charset="0"/>
                        <a:buChar char="•"/>
                      </a:pPr>
                      <a:r>
                        <a:rPr lang="en-US" sz="1400" dirty="0" smtClean="0"/>
                        <a:t>United - Offer Code: </a:t>
                      </a:r>
                      <a:r>
                        <a:rPr lang="en-US" sz="1400" b="1" dirty="0" smtClean="0"/>
                        <a:t>ZQUE277033 </a:t>
                      </a:r>
                      <a:endParaRPr lang="en-US" sz="1400" dirty="0" smtClean="0"/>
                    </a:p>
                    <a:p>
                      <a:pPr marL="280988" lvl="2" indent="0"/>
                      <a:r>
                        <a:rPr lang="en-US" sz="1400" dirty="0" smtClean="0"/>
                        <a:t>5%-10% off published fares</a:t>
                      </a:r>
                    </a:p>
                    <a:p>
                      <a:pPr marL="280988" lvl="2" indent="0"/>
                      <a:r>
                        <a:rPr lang="en-US" sz="1400" dirty="0" smtClean="0"/>
                        <a:t>Reserve through </a:t>
                      </a:r>
                      <a:r>
                        <a:rPr lang="en-US" sz="1400" dirty="0" smtClean="0">
                          <a:hlinkClick r:id="rId2"/>
                        </a:rPr>
                        <a:t>www.united.com</a:t>
                      </a:r>
                      <a:r>
                        <a:rPr lang="en-US" sz="1400" dirty="0" smtClean="0"/>
                        <a:t> or by calling United Meetings at 800-426-1122</a:t>
                      </a:r>
                    </a:p>
                    <a:p>
                      <a:pPr marL="280988" lvl="2" indent="0"/>
                      <a:endParaRPr lang="en-US" sz="400" dirty="0" smtClean="0"/>
                    </a:p>
                    <a:p>
                      <a:pPr marL="285750" indent="-285750">
                        <a:buFont typeface="Arial" panose="020B0604020202020204" pitchFamily="34" charset="0"/>
                        <a:buChar char="•"/>
                      </a:pPr>
                      <a:r>
                        <a:rPr lang="en-US" sz="1400" b="0" i="0" kern="1200" dirty="0" smtClean="0">
                          <a:solidFill>
                            <a:srgbClr val="FF0000"/>
                          </a:solidFill>
                          <a:effectLst/>
                          <a:latin typeface="+mn-lt"/>
                          <a:ea typeface="+mn-ea"/>
                          <a:cs typeface="+mn-cs"/>
                        </a:rPr>
                        <a:t>**</a:t>
                      </a:r>
                      <a:r>
                        <a:rPr lang="en-US" sz="1400" b="0" i="0" kern="1200" dirty="0" smtClean="0">
                          <a:solidFill>
                            <a:schemeClr val="dk1"/>
                          </a:solidFill>
                          <a:effectLst/>
                          <a:latin typeface="+mn-lt"/>
                          <a:ea typeface="+mn-ea"/>
                          <a:cs typeface="+mn-cs"/>
                        </a:rPr>
                        <a:t>United – Offer Code </a:t>
                      </a:r>
                      <a:r>
                        <a:rPr lang="en-US" sz="1400" b="1" i="0" kern="1200" dirty="0" smtClean="0">
                          <a:solidFill>
                            <a:schemeClr val="dk1"/>
                          </a:solidFill>
                          <a:effectLst/>
                          <a:latin typeface="+mn-lt"/>
                          <a:ea typeface="+mn-ea"/>
                          <a:cs typeface="+mn-cs"/>
                        </a:rPr>
                        <a:t>(</a:t>
                      </a:r>
                      <a:r>
                        <a:rPr lang="en-US" sz="1400" b="1" i="0" kern="1200" baseline="0" dirty="0" smtClean="0">
                          <a:solidFill>
                            <a:schemeClr val="dk1"/>
                          </a:solidFill>
                          <a:effectLst/>
                          <a:latin typeface="+mn-lt"/>
                          <a:ea typeface="+mn-ea"/>
                          <a:cs typeface="+mn-cs"/>
                        </a:rPr>
                        <a:t>USA ONLY): </a:t>
                      </a:r>
                      <a:r>
                        <a:rPr lang="en-US" sz="1400" b="0" i="0" kern="1200" dirty="0" smtClean="0">
                          <a:solidFill>
                            <a:schemeClr val="dk1"/>
                          </a:solidFill>
                          <a:effectLst/>
                          <a:latin typeface="+mn-lt"/>
                          <a:ea typeface="+mn-ea"/>
                          <a:cs typeface="+mn-cs"/>
                        </a:rPr>
                        <a:t>ZR9A316403</a:t>
                      </a:r>
                    </a:p>
                    <a:p>
                      <a:pPr marL="287338" indent="0"/>
                      <a:r>
                        <a:rPr lang="en-US" sz="1400" b="0" i="0" kern="1200" dirty="0" smtClean="0">
                          <a:solidFill>
                            <a:schemeClr val="dk1"/>
                          </a:solidFill>
                          <a:effectLst/>
                          <a:latin typeface="+mn-lt"/>
                          <a:ea typeface="+mn-ea"/>
                          <a:cs typeface="+mn-cs"/>
                        </a:rPr>
                        <a:t>Travel window: 8/17/2014 - 8/30/2014</a:t>
                      </a:r>
                    </a:p>
                    <a:p>
                      <a:pPr marL="280988" lvl="2" indent="0"/>
                      <a:endParaRPr lang="en-US" sz="400" dirty="0" smtClean="0"/>
                    </a:p>
                    <a:p>
                      <a:pPr marL="285750" lvl="1" indent="-285750">
                        <a:buFont typeface="Arial" panose="020B0604020202020204" pitchFamily="34" charset="0"/>
                        <a:buChar char="•"/>
                      </a:pPr>
                      <a:r>
                        <a:rPr lang="en-US" sz="1400" dirty="0" smtClean="0"/>
                        <a:t>KLM/Delta Airlines - -Meeting Code: </a:t>
                      </a:r>
                      <a:r>
                        <a:rPr lang="en-US" sz="1400" b="1" dirty="0" smtClean="0"/>
                        <a:t>NMGV6 </a:t>
                      </a:r>
                      <a:endParaRPr lang="en-US" sz="1400" dirty="0" smtClean="0"/>
                    </a:p>
                    <a:p>
                      <a:pPr marL="280988" lvl="2" indent="0"/>
                      <a:r>
                        <a:rPr lang="en-US" sz="1400" dirty="0" smtClean="0"/>
                        <a:t>5%-10% off published fares</a:t>
                      </a:r>
                    </a:p>
                    <a:p>
                      <a:pPr marL="280988" lvl="2" indent="0"/>
                      <a:r>
                        <a:rPr lang="en-US" sz="1400" dirty="0" smtClean="0"/>
                        <a:t>Reserve through </a:t>
                      </a:r>
                      <a:r>
                        <a:rPr lang="en-US" sz="1400" dirty="0" smtClean="0">
                          <a:hlinkClick r:id="rId3"/>
                        </a:rPr>
                        <a:t>www.delta.com</a:t>
                      </a:r>
                      <a:r>
                        <a:rPr lang="en-US" sz="1400" dirty="0" smtClean="0"/>
                        <a:t> or by calling Delta Meeting at </a:t>
                      </a:r>
                      <a:r>
                        <a:rPr lang="nn-NO" sz="1400" dirty="0" smtClean="0"/>
                        <a:t>800-328-1111</a:t>
                      </a:r>
                    </a:p>
                  </a:txBody>
                  <a:tcPr/>
                </a:tc>
              </a:tr>
              <a:tr h="370840">
                <a:tc>
                  <a:txBody>
                    <a:bodyPr/>
                    <a:lstStyle/>
                    <a:p>
                      <a:r>
                        <a:rPr lang="en-US" sz="1400" dirty="0" smtClean="0"/>
                        <a:t>Other</a:t>
                      </a:r>
                      <a:r>
                        <a:rPr lang="en-US" sz="1400" baseline="0" dirty="0" smtClean="0"/>
                        <a:t>  Meetings/</a:t>
                      </a:r>
                      <a:r>
                        <a:rPr lang="en-US" sz="1400" dirty="0" smtClean="0"/>
                        <a:t>Events:</a:t>
                      </a:r>
                      <a:endParaRPr lang="en-US" sz="1400" dirty="0"/>
                    </a:p>
                    <a:p>
                      <a:pPr marL="109538" indent="-109538">
                        <a:buFontTx/>
                        <a:buChar char="-"/>
                      </a:pPr>
                      <a:r>
                        <a:rPr lang="en-US" sz="1400" dirty="0" smtClean="0"/>
                        <a:t>Region meetings</a:t>
                      </a:r>
                    </a:p>
                    <a:p>
                      <a:pPr marL="285750" indent="-285750">
                        <a:buFontTx/>
                        <a:buChar char="-"/>
                      </a:pPr>
                      <a:endParaRPr lang="en-US" sz="1400" dirty="0" smtClean="0"/>
                    </a:p>
                    <a:p>
                      <a:pPr marL="109538" indent="-109538">
                        <a:buFontTx/>
                        <a:buChar char="-"/>
                      </a:pPr>
                      <a:r>
                        <a:rPr lang="en-US" sz="1400" dirty="0" smtClean="0"/>
                        <a:t>Honors</a:t>
                      </a:r>
                      <a:r>
                        <a:rPr lang="en-US" sz="1400" baseline="0" dirty="0" smtClean="0"/>
                        <a:t> Ceremony</a:t>
                      </a:r>
                    </a:p>
                    <a:p>
                      <a:pPr marL="285750" indent="-285750">
                        <a:buFontTx/>
                        <a:buChar char="-"/>
                      </a:pPr>
                      <a:endParaRPr lang="en-US" sz="1400" baseline="0" dirty="0" smtClean="0"/>
                    </a:p>
                    <a:p>
                      <a:pPr marL="287338" indent="-287338"/>
                      <a:r>
                        <a:rPr lang="en-US" sz="1400" baseline="0" dirty="0" smtClean="0"/>
                        <a:t>- IEEE </a:t>
                      </a:r>
                      <a:r>
                        <a:rPr lang="en-US" sz="1400" baseline="0" dirty="0" err="1" smtClean="0"/>
                        <a:t>BoD</a:t>
                      </a:r>
                      <a:endParaRPr lang="en-US" sz="1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-Confirmed</a:t>
                      </a:r>
                      <a:r>
                        <a:rPr lang="en-US" sz="1400" baseline="0" dirty="0" smtClean="0"/>
                        <a:t> Region meetings: R3, R4; Tentative R6, R8, R10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-6:00 PM, Saturday, 23 August @ RAI</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-Monday, Tuesday, 25 &amp; 26 August</a:t>
                      </a:r>
                    </a:p>
                  </a:txBody>
                  <a:tcPr/>
                </a:tc>
              </a:tr>
              <a:tr h="370840">
                <a:tc gridSpan="2">
                  <a:txBody>
                    <a:bodyPr/>
                    <a:lstStyle/>
                    <a:p>
                      <a:r>
                        <a:rPr lang="en-US" sz="1400" dirty="0" smtClean="0">
                          <a:solidFill>
                            <a:schemeClr val="tx1"/>
                          </a:solidFill>
                        </a:rPr>
                        <a:t>**For Region meeting expense estimates (</a:t>
                      </a:r>
                      <a:r>
                        <a:rPr lang="en-US" sz="1400" dirty="0" smtClean="0"/>
                        <a:t>meeting rooms/food &amp; beverage/AV)</a:t>
                      </a:r>
                      <a:r>
                        <a:rPr lang="en-US" sz="1400" dirty="0" smtClean="0">
                          <a:solidFill>
                            <a:schemeClr val="tx1"/>
                          </a:solidFill>
                        </a:rPr>
                        <a:t>, contact IEEE MCE Team at </a:t>
                      </a:r>
                      <a:r>
                        <a:rPr lang="en-US" sz="1400" dirty="0" smtClean="0">
                          <a:hlinkClick r:id="rId4"/>
                        </a:rPr>
                        <a:t>sc14reg@ieee.org</a:t>
                      </a:r>
                      <a:endParaRPr lang="en-US" sz="1400" dirty="0" smtClean="0">
                        <a:solidFill>
                          <a:schemeClr val="tx1"/>
                        </a:solidFill>
                      </a:endParaRPr>
                    </a:p>
                    <a:p>
                      <a:r>
                        <a:rPr lang="en-US" sz="1400" dirty="0" smtClean="0"/>
                        <a:t>**Requests to reserve space for Region Meetings will be managed through SC Registration site</a:t>
                      </a:r>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a:tc>
              </a:tr>
            </a:tbl>
          </a:graphicData>
        </a:graphic>
      </p:graphicFrame>
    </p:spTree>
    <p:extLst>
      <p:ext uri="{BB962C8B-B14F-4D97-AF65-F5344CB8AC3E}">
        <p14:creationId xmlns:p14="http://schemas.microsoft.com/office/powerpoint/2010/main" val="420095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3"/>
          </p:nvPr>
        </p:nvSpPr>
        <p:spPr/>
        <p:txBody>
          <a:bodyPr/>
          <a:lstStyle/>
          <a:p>
            <a:fld id="{373724D0-DD0F-42EF-84DE-838DB5D26951}" type="datetime1">
              <a:rPr lang="en-US" smtClean="0"/>
              <a:pPr/>
              <a:t>2/1/2014</a:t>
            </a:fld>
            <a:endParaRPr lang="en-US" dirty="0"/>
          </a:p>
        </p:txBody>
      </p:sp>
      <p:sp>
        <p:nvSpPr>
          <p:cNvPr id="5" name="Slide Number Placeholder 4"/>
          <p:cNvSpPr>
            <a:spLocks noGrp="1"/>
          </p:cNvSpPr>
          <p:nvPr>
            <p:ph type="sldNum" sz="quarter" idx="14"/>
          </p:nvPr>
        </p:nvSpPr>
        <p:spPr/>
        <p:txBody>
          <a:bodyPr/>
          <a:lstStyle/>
          <a:p>
            <a:fld id="{8D57DBB9-07C6-49AB-BFD5-E737C7E241F6}" type="slidenum">
              <a:rPr lang="en-US" smtClean="0"/>
              <a:pPr/>
              <a:t>7</a:t>
            </a:fld>
            <a:endParaRPr lang="en-US"/>
          </a:p>
        </p:txBody>
      </p:sp>
      <p:graphicFrame>
        <p:nvGraphicFramePr>
          <p:cNvPr id="6" name="Content Placeholder 5"/>
          <p:cNvGraphicFramePr>
            <a:graphicFrameLocks noGrp="1"/>
          </p:cNvGraphicFramePr>
          <p:nvPr>
            <p:ph sz="quarter" idx="23"/>
            <p:extLst>
              <p:ext uri="{D42A27DB-BD31-4B8C-83A1-F6EECF244321}">
                <p14:modId xmlns:p14="http://schemas.microsoft.com/office/powerpoint/2010/main" val="769343288"/>
              </p:ext>
            </p:extLst>
          </p:nvPr>
        </p:nvGraphicFramePr>
        <p:xfrm>
          <a:off x="552450" y="3622905"/>
          <a:ext cx="7943850" cy="2473503"/>
        </p:xfrm>
        <a:graphic>
          <a:graphicData uri="http://schemas.openxmlformats.org/drawingml/2006/table">
            <a:tbl>
              <a:tblPr>
                <a:tableStyleId>{5C22544A-7EE6-4342-B048-85BDC9FD1C3A}</a:tableStyleId>
              </a:tblPr>
              <a:tblGrid>
                <a:gridCol w="609262"/>
                <a:gridCol w="1530688"/>
                <a:gridCol w="1092200"/>
                <a:gridCol w="774700"/>
                <a:gridCol w="914400"/>
                <a:gridCol w="901405"/>
                <a:gridCol w="1083907"/>
                <a:gridCol w="1037288"/>
              </a:tblGrid>
              <a:tr h="1275339">
                <a:tc>
                  <a:txBody>
                    <a:bodyPr/>
                    <a:lstStyle/>
                    <a:p>
                      <a:pPr algn="ctr" fontAlgn="ctr"/>
                      <a:r>
                        <a:rPr lang="en-US" sz="1400" u="none" strike="noStrike" dirty="0" err="1" smtClean="0">
                          <a:effectLst/>
                        </a:rPr>
                        <a:t>Reg</a:t>
                      </a:r>
                      <a:endParaRPr lang="en-US" sz="1400" b="1" i="0" u="none" strike="noStrike" dirty="0">
                        <a:effectLst/>
                        <a:latin typeface="Arial"/>
                      </a:endParaRPr>
                    </a:p>
                  </a:txBody>
                  <a:tcPr marL="4564" marR="4564" marT="9525" marB="0" anchor="ctr"/>
                </a:tc>
                <a:tc>
                  <a:txBody>
                    <a:bodyPr/>
                    <a:lstStyle/>
                    <a:p>
                      <a:pPr algn="l" fontAlgn="ctr"/>
                      <a:r>
                        <a:rPr lang="en-US" sz="1400" u="none" strike="noStrike" dirty="0">
                          <a:effectLst/>
                        </a:rPr>
                        <a:t>Point of </a:t>
                      </a:r>
                      <a:r>
                        <a:rPr lang="en-US" sz="1400" u="none" strike="noStrike" dirty="0" err="1">
                          <a:effectLst/>
                        </a:rPr>
                        <a:t>Orgin</a:t>
                      </a:r>
                      <a:endParaRPr lang="en-US" sz="1400" b="1" i="0" u="none" strike="noStrike" dirty="0">
                        <a:effectLst/>
                        <a:latin typeface="Arial"/>
                      </a:endParaRPr>
                    </a:p>
                  </a:txBody>
                  <a:tcPr marL="4564" marR="4564" marT="9525" marB="0" anchor="ctr"/>
                </a:tc>
                <a:tc>
                  <a:txBody>
                    <a:bodyPr/>
                    <a:lstStyle/>
                    <a:p>
                      <a:pPr algn="ctr" fontAlgn="ctr"/>
                      <a:r>
                        <a:rPr lang="en-US" sz="1400" u="none" strike="noStrike" dirty="0">
                          <a:effectLst/>
                        </a:rPr>
                        <a:t>Amsterdam Airport Schiphol</a:t>
                      </a:r>
                      <a:endParaRPr lang="en-US" sz="1400" b="1" i="0" u="none" strike="noStrike" dirty="0">
                        <a:effectLst/>
                        <a:latin typeface="Arial"/>
                      </a:endParaRPr>
                    </a:p>
                  </a:txBody>
                  <a:tcPr marL="4564" marR="4564" marT="9525" marB="0" anchor="ctr"/>
                </a:tc>
                <a:tc>
                  <a:txBody>
                    <a:bodyPr/>
                    <a:lstStyle/>
                    <a:p>
                      <a:pPr algn="l" fontAlgn="ctr"/>
                      <a:r>
                        <a:rPr lang="en-US" sz="1400" u="none" strike="noStrike">
                          <a:effectLst/>
                        </a:rPr>
                        <a:t>REGION AVG rate</a:t>
                      </a:r>
                      <a:endParaRPr lang="en-US" sz="1400" b="1" i="0" u="none" strike="noStrike">
                        <a:effectLst/>
                        <a:latin typeface="Arial"/>
                      </a:endParaRPr>
                    </a:p>
                  </a:txBody>
                  <a:tcPr marL="4564" marR="4564" marT="9525" marB="0" anchor="ctr"/>
                </a:tc>
                <a:tc>
                  <a:txBody>
                    <a:bodyPr/>
                    <a:lstStyle/>
                    <a:p>
                      <a:pPr algn="l" fontAlgn="ctr"/>
                      <a:r>
                        <a:rPr lang="en-US" sz="1400" u="none" strike="noStrike">
                          <a:effectLst/>
                        </a:rPr>
                        <a:t># of Primary Delegates</a:t>
                      </a:r>
                      <a:endParaRPr lang="en-US" sz="1400" b="1" i="0" u="none" strike="noStrike">
                        <a:effectLst/>
                        <a:latin typeface="Arial"/>
                      </a:endParaRPr>
                    </a:p>
                  </a:txBody>
                  <a:tcPr marL="4564" marR="4564" marT="9525" marB="0" anchor="ctr"/>
                </a:tc>
                <a:tc>
                  <a:txBody>
                    <a:bodyPr/>
                    <a:lstStyle/>
                    <a:p>
                      <a:pPr algn="l" fontAlgn="ctr"/>
                      <a:r>
                        <a:rPr lang="en-US" sz="1400" u="none" strike="noStrike">
                          <a:effectLst/>
                        </a:rPr>
                        <a:t>Total Need</a:t>
                      </a:r>
                      <a:endParaRPr lang="en-US" sz="1400" b="1" i="0" u="none" strike="noStrike">
                        <a:effectLst/>
                        <a:latin typeface="Arial"/>
                      </a:endParaRPr>
                    </a:p>
                  </a:txBody>
                  <a:tcPr marL="4564" marR="4564" marT="9525" marB="0" anchor="ctr"/>
                </a:tc>
                <a:tc>
                  <a:txBody>
                    <a:bodyPr/>
                    <a:lstStyle/>
                    <a:p>
                      <a:pPr algn="l" fontAlgn="ctr"/>
                      <a:r>
                        <a:rPr lang="en-US" sz="1400" u="none" strike="noStrike" dirty="0">
                          <a:effectLst/>
                        </a:rPr>
                        <a:t>2014 Allocated Share of the $300k</a:t>
                      </a:r>
                      <a:endParaRPr lang="en-US" sz="1400" b="1" i="0" u="none" strike="noStrike" dirty="0">
                        <a:solidFill>
                          <a:srgbClr val="FF0000"/>
                        </a:solidFill>
                        <a:effectLst/>
                        <a:latin typeface="Arial"/>
                      </a:endParaRPr>
                    </a:p>
                  </a:txBody>
                  <a:tcPr marL="4564" marR="4564" marT="9525" marB="0" anchor="ctr"/>
                </a:tc>
                <a:tc>
                  <a:txBody>
                    <a:bodyPr/>
                    <a:lstStyle/>
                    <a:p>
                      <a:pPr algn="l" fontAlgn="ctr"/>
                      <a:r>
                        <a:rPr lang="en-US" sz="1400" u="none" strike="noStrike">
                          <a:effectLst/>
                        </a:rPr>
                        <a:t>2011 Share of the $300k</a:t>
                      </a:r>
                      <a:endParaRPr lang="en-US" sz="1400" b="1" i="0" u="none" strike="noStrike">
                        <a:effectLst/>
                        <a:latin typeface="Arial"/>
                      </a:endParaRPr>
                    </a:p>
                  </a:txBody>
                  <a:tcPr marL="4564" marR="4564" marT="9525" marB="0" anchor="ctr"/>
                </a:tc>
              </a:tr>
              <a:tr h="431393">
                <a:tc>
                  <a:txBody>
                    <a:bodyPr/>
                    <a:lstStyle/>
                    <a:p>
                      <a:pPr algn="ctr" fontAlgn="b"/>
                      <a:r>
                        <a:rPr lang="en-US" sz="1400" u="none" strike="noStrike" dirty="0">
                          <a:effectLst/>
                        </a:rPr>
                        <a:t>6</a:t>
                      </a:r>
                      <a:endParaRPr lang="en-US" sz="1400" b="0" i="0" u="none" strike="noStrike" dirty="0">
                        <a:effectLst/>
                        <a:latin typeface="Arial"/>
                      </a:endParaRPr>
                    </a:p>
                  </a:txBody>
                  <a:tcPr marL="4564" marR="4564" marT="9525" marB="0" anchor="b"/>
                </a:tc>
                <a:tc>
                  <a:txBody>
                    <a:bodyPr/>
                    <a:lstStyle/>
                    <a:p>
                      <a:pPr algn="l" fontAlgn="b"/>
                      <a:r>
                        <a:rPr lang="en-US" sz="1400" u="none" strike="noStrike">
                          <a:effectLst/>
                        </a:rPr>
                        <a:t>San Francisco, CA</a:t>
                      </a:r>
                      <a:endParaRPr lang="en-US" sz="1400" b="0" i="0" u="none" strike="noStrike">
                        <a:effectLst/>
                        <a:latin typeface="Arial"/>
                      </a:endParaRPr>
                    </a:p>
                  </a:txBody>
                  <a:tcPr marL="4564" marR="4564" marT="9525" marB="0" anchor="b"/>
                </a:tc>
                <a:tc>
                  <a:txBody>
                    <a:bodyPr/>
                    <a:lstStyle/>
                    <a:p>
                      <a:pPr algn="ctr" fontAlgn="b"/>
                      <a:r>
                        <a:rPr lang="en-US" sz="1400" u="none" strike="noStrike">
                          <a:effectLst/>
                        </a:rPr>
                        <a:t>1,555 </a:t>
                      </a:r>
                      <a:endParaRPr lang="en-US" sz="1400" b="0" i="0" u="none" strike="noStrike">
                        <a:effectLst/>
                        <a:latin typeface="Arial"/>
                      </a:endParaRPr>
                    </a:p>
                  </a:txBody>
                  <a:tcPr marL="4564" marR="4564" marT="9525" marB="0" anchor="b"/>
                </a:tc>
                <a:tc>
                  <a:txBody>
                    <a:bodyPr/>
                    <a:lstStyle/>
                    <a:p>
                      <a:pPr algn="r" fontAlgn="b"/>
                      <a:r>
                        <a:rPr lang="en-US" sz="1400" u="none" strike="noStrike">
                          <a:effectLst/>
                        </a:rPr>
                        <a:t>1,864</a:t>
                      </a:r>
                      <a:endParaRPr lang="en-US" sz="1400" b="0" i="0" u="none" strike="noStrike">
                        <a:effectLst/>
                        <a:latin typeface="Arial"/>
                      </a:endParaRPr>
                    </a:p>
                  </a:txBody>
                  <a:tcPr marL="4564" marR="4564" marT="9525" marB="0" anchor="b"/>
                </a:tc>
                <a:tc>
                  <a:txBody>
                    <a:bodyPr/>
                    <a:lstStyle/>
                    <a:p>
                      <a:pPr algn="ctr" fontAlgn="b"/>
                      <a:r>
                        <a:rPr lang="en-US" sz="1400" u="none" strike="noStrike" dirty="0">
                          <a:effectLst/>
                        </a:rPr>
                        <a:t>35</a:t>
                      </a:r>
                      <a:endParaRPr lang="en-US" sz="1400" b="0" i="0" u="none" strike="noStrike" dirty="0">
                        <a:effectLst/>
                        <a:latin typeface="Arial"/>
                      </a:endParaRPr>
                    </a:p>
                  </a:txBody>
                  <a:tcPr marL="4564" marR="4564" marT="9525" marB="0" anchor="b"/>
                </a:tc>
                <a:tc>
                  <a:txBody>
                    <a:bodyPr/>
                    <a:lstStyle/>
                    <a:p>
                      <a:pPr algn="r" fontAlgn="b"/>
                      <a:r>
                        <a:rPr lang="en-US" sz="1400" u="none" strike="noStrike" dirty="0" smtClean="0">
                          <a:effectLst/>
                        </a:rPr>
                        <a:t>$65,231</a:t>
                      </a:r>
                      <a:endParaRPr lang="en-US" sz="1400" b="0" i="0" u="none" strike="noStrike" dirty="0">
                        <a:effectLst/>
                        <a:latin typeface="Arial"/>
                      </a:endParaRPr>
                    </a:p>
                  </a:txBody>
                  <a:tcPr marL="4564" marR="4564" marT="9525" marB="0" anchor="b"/>
                </a:tc>
                <a:tc>
                  <a:txBody>
                    <a:bodyPr/>
                    <a:lstStyle/>
                    <a:p>
                      <a:pPr algn="r" fontAlgn="b"/>
                      <a:r>
                        <a:rPr lang="en-US" sz="1400" u="none" strike="noStrike">
                          <a:effectLst/>
                        </a:rPr>
                        <a:t>$39,504</a:t>
                      </a:r>
                      <a:endParaRPr lang="en-US" sz="1400" b="0" i="0" u="none" strike="noStrike">
                        <a:solidFill>
                          <a:srgbClr val="FF0000"/>
                        </a:solidFill>
                        <a:effectLst/>
                        <a:latin typeface="Arial"/>
                      </a:endParaRPr>
                    </a:p>
                  </a:txBody>
                  <a:tcPr marL="4564" marR="4564" marT="9525" marB="0" anchor="b"/>
                </a:tc>
                <a:tc>
                  <a:txBody>
                    <a:bodyPr/>
                    <a:lstStyle/>
                    <a:p>
                      <a:pPr algn="r" fontAlgn="b"/>
                      <a:r>
                        <a:rPr lang="en-US" sz="1400" u="none" strike="noStrike">
                          <a:effectLst/>
                        </a:rPr>
                        <a:t>$13,500</a:t>
                      </a:r>
                      <a:endParaRPr lang="en-US" sz="1400" b="0" i="0" u="none" strike="noStrike">
                        <a:effectLst/>
                        <a:latin typeface="Arial"/>
                      </a:endParaRPr>
                    </a:p>
                  </a:txBody>
                  <a:tcPr marL="4564" marR="4564" marT="9525" marB="0" anchor="b"/>
                </a:tc>
              </a:tr>
              <a:tr h="316149">
                <a:tc>
                  <a:txBody>
                    <a:bodyPr/>
                    <a:lstStyle/>
                    <a:p>
                      <a:pPr algn="ctr" fontAlgn="b"/>
                      <a:r>
                        <a:rPr lang="en-US" sz="1400" u="none" strike="noStrike" dirty="0">
                          <a:effectLst/>
                        </a:rPr>
                        <a:t>6</a:t>
                      </a:r>
                      <a:endParaRPr lang="en-US" sz="1400" b="0" i="0" u="none" strike="noStrike" dirty="0">
                        <a:effectLst/>
                        <a:latin typeface="Arial"/>
                      </a:endParaRPr>
                    </a:p>
                  </a:txBody>
                  <a:tcPr marL="4564" marR="4564" marT="9525" marB="0" anchor="b"/>
                </a:tc>
                <a:tc>
                  <a:txBody>
                    <a:bodyPr/>
                    <a:lstStyle/>
                    <a:p>
                      <a:pPr algn="l" fontAlgn="b"/>
                      <a:r>
                        <a:rPr lang="en-US" sz="1400" u="none" strike="noStrike">
                          <a:effectLst/>
                        </a:rPr>
                        <a:t>Los Angeles, CA</a:t>
                      </a:r>
                      <a:endParaRPr lang="en-US" sz="1400" b="0" i="0" u="none" strike="noStrike">
                        <a:effectLst/>
                        <a:latin typeface="Arial"/>
                      </a:endParaRPr>
                    </a:p>
                  </a:txBody>
                  <a:tcPr marL="4564" marR="4564" marT="9525" marB="0" anchor="b"/>
                </a:tc>
                <a:tc>
                  <a:txBody>
                    <a:bodyPr/>
                    <a:lstStyle/>
                    <a:p>
                      <a:pPr algn="ctr" fontAlgn="b"/>
                      <a:r>
                        <a:rPr lang="en-US" sz="1400" u="none" strike="noStrike">
                          <a:effectLst/>
                        </a:rPr>
                        <a:t>1,450 </a:t>
                      </a:r>
                      <a:endParaRPr lang="en-US" sz="1400" b="0" i="0" u="none" strike="noStrike">
                        <a:effectLst/>
                        <a:latin typeface="Arial"/>
                      </a:endParaRPr>
                    </a:p>
                  </a:txBody>
                  <a:tcPr marL="4564" marR="4564" marT="9525" marB="0" anchor="b"/>
                </a:tc>
                <a:tc>
                  <a:txBody>
                    <a:bodyPr/>
                    <a:lstStyle/>
                    <a:p>
                      <a:pPr algn="l" fontAlgn="b"/>
                      <a:endParaRPr lang="en-US" sz="1400" b="0" i="0" u="none" strike="noStrike">
                        <a:effectLst/>
                        <a:latin typeface="Arial"/>
                      </a:endParaRPr>
                    </a:p>
                  </a:txBody>
                  <a:tcPr marL="4564" marR="4564" marT="9525" marB="0" anchor="b"/>
                </a:tc>
                <a:tc>
                  <a:txBody>
                    <a:bodyPr/>
                    <a:lstStyle/>
                    <a:p>
                      <a:pPr algn="l" fontAlgn="b"/>
                      <a:endParaRPr lang="en-US" sz="1400" b="0" i="0" u="none" strike="noStrike">
                        <a:effectLst/>
                        <a:latin typeface="Arial"/>
                      </a:endParaRPr>
                    </a:p>
                  </a:txBody>
                  <a:tcPr marL="4564" marR="4564" marT="9525" marB="0" anchor="b"/>
                </a:tc>
                <a:tc>
                  <a:txBody>
                    <a:bodyPr/>
                    <a:lstStyle/>
                    <a:p>
                      <a:pPr algn="l" fontAlgn="b"/>
                      <a:endParaRPr lang="en-US" sz="1400" b="0" i="0" u="none" strike="noStrike">
                        <a:effectLst/>
                        <a:latin typeface="Arial"/>
                      </a:endParaRPr>
                    </a:p>
                  </a:txBody>
                  <a:tcPr marL="4564" marR="4564" marT="9525" marB="0" anchor="b"/>
                </a:tc>
                <a:tc>
                  <a:txBody>
                    <a:bodyPr/>
                    <a:lstStyle/>
                    <a:p>
                      <a:pPr algn="l" fontAlgn="b"/>
                      <a:endParaRPr lang="en-US" sz="1400" b="0" i="0" u="none" strike="noStrike">
                        <a:solidFill>
                          <a:srgbClr val="FF0000"/>
                        </a:solidFill>
                        <a:effectLst/>
                        <a:latin typeface="Arial"/>
                      </a:endParaRPr>
                    </a:p>
                  </a:txBody>
                  <a:tcPr marL="4564" marR="4564" marT="9525" marB="0" anchor="b"/>
                </a:tc>
                <a:tc>
                  <a:txBody>
                    <a:bodyPr/>
                    <a:lstStyle/>
                    <a:p>
                      <a:pPr algn="l" fontAlgn="b"/>
                      <a:endParaRPr lang="en-US" sz="1400" b="0" i="0" u="none" strike="noStrike" dirty="0">
                        <a:effectLst/>
                        <a:latin typeface="Arial"/>
                      </a:endParaRPr>
                    </a:p>
                  </a:txBody>
                  <a:tcPr marL="4564" marR="4564" marT="9525" marB="0" anchor="b"/>
                </a:tc>
              </a:tr>
              <a:tr h="220406">
                <a:tc>
                  <a:txBody>
                    <a:bodyPr/>
                    <a:lstStyle/>
                    <a:p>
                      <a:pPr algn="ctr" fontAlgn="b"/>
                      <a:r>
                        <a:rPr lang="en-US" sz="1400" u="none" strike="noStrike" dirty="0">
                          <a:effectLst/>
                        </a:rPr>
                        <a:t>6</a:t>
                      </a:r>
                      <a:endParaRPr lang="en-US" sz="1400" b="0" i="0" u="none" strike="noStrike" dirty="0">
                        <a:effectLst/>
                        <a:latin typeface="Arial"/>
                      </a:endParaRPr>
                    </a:p>
                  </a:txBody>
                  <a:tcPr marL="4564" marR="4564" marT="9525" marB="0" anchor="b"/>
                </a:tc>
                <a:tc>
                  <a:txBody>
                    <a:bodyPr/>
                    <a:lstStyle/>
                    <a:p>
                      <a:pPr algn="l" fontAlgn="b"/>
                      <a:r>
                        <a:rPr lang="en-US" sz="1400" u="none" strike="noStrike">
                          <a:effectLst/>
                        </a:rPr>
                        <a:t>Portland, OR</a:t>
                      </a:r>
                      <a:endParaRPr lang="en-US" sz="1400" b="0" i="0" u="none" strike="noStrike">
                        <a:effectLst/>
                        <a:latin typeface="Arial"/>
                      </a:endParaRPr>
                    </a:p>
                  </a:txBody>
                  <a:tcPr marL="4564" marR="4564" marT="9525" marB="0" anchor="b"/>
                </a:tc>
                <a:tc>
                  <a:txBody>
                    <a:bodyPr/>
                    <a:lstStyle/>
                    <a:p>
                      <a:pPr algn="ctr" fontAlgn="b"/>
                      <a:r>
                        <a:rPr lang="en-US" sz="1400" u="none" strike="noStrike">
                          <a:effectLst/>
                        </a:rPr>
                        <a:t>1,650 </a:t>
                      </a:r>
                      <a:endParaRPr lang="en-US" sz="1400" b="0" i="0" u="none" strike="noStrike">
                        <a:effectLst/>
                        <a:latin typeface="Arial"/>
                      </a:endParaRPr>
                    </a:p>
                  </a:txBody>
                  <a:tcPr marL="4564" marR="4564" marT="9525" marB="0" anchor="b"/>
                </a:tc>
                <a:tc>
                  <a:txBody>
                    <a:bodyPr/>
                    <a:lstStyle/>
                    <a:p>
                      <a:pPr algn="l" fontAlgn="b"/>
                      <a:endParaRPr lang="en-US" sz="1400" b="0" i="0" u="none" strike="noStrike">
                        <a:effectLst/>
                        <a:latin typeface="Arial"/>
                      </a:endParaRPr>
                    </a:p>
                  </a:txBody>
                  <a:tcPr marL="4564" marR="4564" marT="9525" marB="0" anchor="b"/>
                </a:tc>
                <a:tc>
                  <a:txBody>
                    <a:bodyPr/>
                    <a:lstStyle/>
                    <a:p>
                      <a:pPr algn="l" fontAlgn="b"/>
                      <a:endParaRPr lang="en-US" sz="1400" b="0" i="0" u="none" strike="noStrike">
                        <a:effectLst/>
                        <a:latin typeface="Arial"/>
                      </a:endParaRPr>
                    </a:p>
                  </a:txBody>
                  <a:tcPr marL="4564" marR="4564" marT="9525" marB="0" anchor="b"/>
                </a:tc>
                <a:tc>
                  <a:txBody>
                    <a:bodyPr/>
                    <a:lstStyle/>
                    <a:p>
                      <a:pPr algn="l" fontAlgn="b"/>
                      <a:endParaRPr lang="en-US" sz="1400" b="0" i="0" u="none" strike="noStrike">
                        <a:effectLst/>
                        <a:latin typeface="Arial"/>
                      </a:endParaRPr>
                    </a:p>
                  </a:txBody>
                  <a:tcPr marL="4564" marR="4564" marT="9525" marB="0" anchor="b"/>
                </a:tc>
                <a:tc>
                  <a:txBody>
                    <a:bodyPr/>
                    <a:lstStyle/>
                    <a:p>
                      <a:pPr algn="l" fontAlgn="b"/>
                      <a:endParaRPr lang="en-US" sz="1400" b="0" i="0" u="none" strike="noStrike">
                        <a:solidFill>
                          <a:srgbClr val="FF0000"/>
                        </a:solidFill>
                        <a:effectLst/>
                        <a:latin typeface="Arial"/>
                      </a:endParaRPr>
                    </a:p>
                  </a:txBody>
                  <a:tcPr marL="4564" marR="4564" marT="9525" marB="0" anchor="b"/>
                </a:tc>
                <a:tc>
                  <a:txBody>
                    <a:bodyPr/>
                    <a:lstStyle/>
                    <a:p>
                      <a:pPr algn="l" fontAlgn="b"/>
                      <a:endParaRPr lang="en-US" sz="1400" b="0" i="0" u="none" strike="noStrike">
                        <a:effectLst/>
                        <a:latin typeface="Arial"/>
                      </a:endParaRPr>
                    </a:p>
                  </a:txBody>
                  <a:tcPr marL="4564" marR="4564" marT="9525" marB="0" anchor="b"/>
                </a:tc>
              </a:tr>
              <a:tr h="220406">
                <a:tc>
                  <a:txBody>
                    <a:bodyPr/>
                    <a:lstStyle/>
                    <a:p>
                      <a:pPr algn="ctr" fontAlgn="b"/>
                      <a:r>
                        <a:rPr lang="en-US" sz="1400" u="none" strike="noStrike" dirty="0">
                          <a:effectLst/>
                        </a:rPr>
                        <a:t>6</a:t>
                      </a:r>
                      <a:endParaRPr lang="en-US" sz="1400" b="0" i="0" u="none" strike="noStrike" dirty="0">
                        <a:effectLst/>
                        <a:latin typeface="Arial"/>
                      </a:endParaRPr>
                    </a:p>
                  </a:txBody>
                  <a:tcPr marL="4564" marR="4564" marT="9525" marB="0" anchor="b"/>
                </a:tc>
                <a:tc>
                  <a:txBody>
                    <a:bodyPr/>
                    <a:lstStyle/>
                    <a:p>
                      <a:pPr algn="l" fontAlgn="b"/>
                      <a:r>
                        <a:rPr lang="en-US" sz="1400" u="none" strike="noStrike">
                          <a:effectLst/>
                        </a:rPr>
                        <a:t>Anchorage, AL</a:t>
                      </a:r>
                      <a:endParaRPr lang="en-US" sz="1400" b="0" i="0" u="none" strike="noStrike">
                        <a:effectLst/>
                        <a:latin typeface="Arial"/>
                      </a:endParaRPr>
                    </a:p>
                  </a:txBody>
                  <a:tcPr marL="4564" marR="4564" marT="9525" marB="0" anchor="b"/>
                </a:tc>
                <a:tc>
                  <a:txBody>
                    <a:bodyPr/>
                    <a:lstStyle/>
                    <a:p>
                      <a:pPr algn="ctr" fontAlgn="b"/>
                      <a:r>
                        <a:rPr lang="en-US" sz="1400" u="none" strike="noStrike">
                          <a:effectLst/>
                        </a:rPr>
                        <a:t>2,800 </a:t>
                      </a:r>
                      <a:endParaRPr lang="en-US" sz="1400" b="0" i="0" u="none" strike="noStrike">
                        <a:effectLst/>
                        <a:latin typeface="Arial"/>
                      </a:endParaRPr>
                    </a:p>
                  </a:txBody>
                  <a:tcPr marL="4564" marR="4564" marT="9525" marB="0" anchor="b"/>
                </a:tc>
                <a:tc>
                  <a:txBody>
                    <a:bodyPr/>
                    <a:lstStyle/>
                    <a:p>
                      <a:pPr algn="l" fontAlgn="b"/>
                      <a:endParaRPr lang="en-US" sz="1400" b="0" i="0" u="none" strike="noStrike">
                        <a:effectLst/>
                        <a:latin typeface="Arial"/>
                      </a:endParaRPr>
                    </a:p>
                  </a:txBody>
                  <a:tcPr marL="4564" marR="4564" marT="9525" marB="0" anchor="b"/>
                </a:tc>
                <a:tc>
                  <a:txBody>
                    <a:bodyPr/>
                    <a:lstStyle/>
                    <a:p>
                      <a:pPr algn="l" fontAlgn="b"/>
                      <a:endParaRPr lang="en-US" sz="1400" b="0" i="0" u="none" strike="noStrike">
                        <a:effectLst/>
                        <a:latin typeface="Arial"/>
                      </a:endParaRPr>
                    </a:p>
                  </a:txBody>
                  <a:tcPr marL="4564" marR="4564" marT="9525" marB="0" anchor="b"/>
                </a:tc>
                <a:tc>
                  <a:txBody>
                    <a:bodyPr/>
                    <a:lstStyle/>
                    <a:p>
                      <a:pPr algn="l" fontAlgn="b"/>
                      <a:endParaRPr lang="en-US" sz="1400" b="0" i="0" u="none" strike="noStrike">
                        <a:effectLst/>
                        <a:latin typeface="Arial"/>
                      </a:endParaRPr>
                    </a:p>
                  </a:txBody>
                  <a:tcPr marL="4564" marR="4564" marT="9525" marB="0" anchor="b"/>
                </a:tc>
                <a:tc>
                  <a:txBody>
                    <a:bodyPr/>
                    <a:lstStyle/>
                    <a:p>
                      <a:pPr algn="l" fontAlgn="b"/>
                      <a:endParaRPr lang="en-US" sz="1400" b="0" i="0" u="none" strike="noStrike">
                        <a:solidFill>
                          <a:srgbClr val="FF0000"/>
                        </a:solidFill>
                        <a:effectLst/>
                        <a:latin typeface="Arial"/>
                      </a:endParaRPr>
                    </a:p>
                  </a:txBody>
                  <a:tcPr marL="4564" marR="4564" marT="9525" marB="0" anchor="b"/>
                </a:tc>
                <a:tc>
                  <a:txBody>
                    <a:bodyPr/>
                    <a:lstStyle/>
                    <a:p>
                      <a:pPr algn="l" fontAlgn="b"/>
                      <a:endParaRPr lang="en-US" sz="1400" b="0" i="0" u="none" strike="noStrike" dirty="0">
                        <a:effectLst/>
                        <a:latin typeface="Arial"/>
                      </a:endParaRPr>
                    </a:p>
                  </a:txBody>
                  <a:tcPr marL="4564" marR="4564" marT="9525" marB="0" anchor="b"/>
                </a:tc>
              </a:tr>
            </a:tbl>
          </a:graphicData>
        </a:graphic>
      </p:graphicFrame>
      <p:sp>
        <p:nvSpPr>
          <p:cNvPr id="10" name="Content Placeholder 9"/>
          <p:cNvSpPr>
            <a:spLocks noGrp="1"/>
          </p:cNvSpPr>
          <p:nvPr>
            <p:ph sz="quarter" idx="24"/>
          </p:nvPr>
        </p:nvSpPr>
        <p:spPr>
          <a:xfrm>
            <a:off x="419101" y="1871362"/>
            <a:ext cx="7618588" cy="1822450"/>
          </a:xfrm>
        </p:spPr>
        <p:txBody>
          <a:bodyPr/>
          <a:lstStyle/>
          <a:p>
            <a:r>
              <a:rPr lang="en-US" dirty="0"/>
              <a:t>Registration/Hotel</a:t>
            </a:r>
          </a:p>
          <a:p>
            <a:pPr lvl="1"/>
            <a:r>
              <a:rPr lang="en-US" dirty="0" smtClean="0"/>
              <a:t>Registration </a:t>
            </a:r>
            <a:r>
              <a:rPr lang="en-US" dirty="0"/>
              <a:t>fee and 3 nights hotel stay is covered by MGA for Primary </a:t>
            </a:r>
            <a:r>
              <a:rPr lang="en-US" dirty="0" smtClean="0"/>
              <a:t>Delegate</a:t>
            </a:r>
          </a:p>
          <a:p>
            <a:r>
              <a:rPr lang="en-US" dirty="0" smtClean="0"/>
              <a:t>Travel </a:t>
            </a:r>
            <a:endParaRPr lang="en-US" dirty="0"/>
          </a:p>
          <a:p>
            <a:endParaRPr lang="en-US" dirty="0"/>
          </a:p>
        </p:txBody>
      </p:sp>
      <p:sp>
        <p:nvSpPr>
          <p:cNvPr id="2" name="Title 1"/>
          <p:cNvSpPr>
            <a:spLocks noGrp="1"/>
          </p:cNvSpPr>
          <p:nvPr>
            <p:ph type="title"/>
          </p:nvPr>
        </p:nvSpPr>
        <p:spPr/>
        <p:txBody>
          <a:bodyPr/>
          <a:lstStyle/>
          <a:p>
            <a:r>
              <a:rPr lang="en-US" dirty="0" smtClean="0"/>
              <a:t>Funding (prelim MGA allocation)</a:t>
            </a:r>
            <a:endParaRPr lang="en-US" dirty="0"/>
          </a:p>
        </p:txBody>
      </p:sp>
      <p:sp>
        <p:nvSpPr>
          <p:cNvPr id="7" name="Oval 6"/>
          <p:cNvSpPr/>
          <p:nvPr/>
        </p:nvSpPr>
        <p:spPr>
          <a:xfrm>
            <a:off x="6464300" y="4919705"/>
            <a:ext cx="1075038" cy="69197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389262" y="4919705"/>
            <a:ext cx="1075038" cy="69197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26911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p>
            <a:fld id="{7E42FB2E-ABA8-41CA-9C7C-28F5EB525474}" type="datetime1">
              <a:rPr lang="en-US" smtClean="0"/>
              <a:pPr/>
              <a:t>2/1/2014</a:t>
            </a:fld>
            <a:endParaRPr lang="en-US" dirty="0"/>
          </a:p>
        </p:txBody>
      </p:sp>
      <p:sp>
        <p:nvSpPr>
          <p:cNvPr id="3" name="Slide Number Placeholder 2"/>
          <p:cNvSpPr>
            <a:spLocks noGrp="1"/>
          </p:cNvSpPr>
          <p:nvPr>
            <p:ph type="sldNum" sz="quarter" idx="14"/>
          </p:nvPr>
        </p:nvSpPr>
        <p:spPr/>
        <p:txBody>
          <a:bodyPr/>
          <a:lstStyle/>
          <a:p>
            <a:fld id="{8D57DBB9-07C6-49AB-BFD5-E737C7E241F6}" type="slidenum">
              <a:rPr lang="en-US" smtClean="0"/>
              <a:pPr/>
              <a:t>8</a:t>
            </a:fld>
            <a:endParaRPr lang="en-US" dirty="0"/>
          </a:p>
        </p:txBody>
      </p:sp>
      <p:sp>
        <p:nvSpPr>
          <p:cNvPr id="4" name="Content Placeholder 3"/>
          <p:cNvSpPr>
            <a:spLocks noGrp="1"/>
          </p:cNvSpPr>
          <p:nvPr>
            <p:ph sz="quarter" idx="23"/>
          </p:nvPr>
        </p:nvSpPr>
        <p:spPr>
          <a:xfrm>
            <a:off x="374826" y="1644650"/>
            <a:ext cx="8019666" cy="4104986"/>
          </a:xfrm>
        </p:spPr>
        <p:txBody>
          <a:bodyPr>
            <a:normAutofit fontScale="85000" lnSpcReduction="10000"/>
          </a:bodyPr>
          <a:lstStyle/>
          <a:p>
            <a:r>
              <a:rPr lang="en-US" dirty="0" smtClean="0"/>
              <a:t>Primary delegate</a:t>
            </a:r>
          </a:p>
          <a:p>
            <a:pPr lvl="1"/>
            <a:r>
              <a:rPr lang="en-US" dirty="0" smtClean="0"/>
              <a:t>Registration fee - $550 (paid by MGA)</a:t>
            </a:r>
          </a:p>
          <a:p>
            <a:pPr lvl="1"/>
            <a:r>
              <a:rPr lang="en-US" dirty="0" smtClean="0"/>
              <a:t>3 nights hotel – Varied (paid by MGA – expensed through Section through Region to MGA)</a:t>
            </a:r>
          </a:p>
          <a:p>
            <a:pPr lvl="2"/>
            <a:r>
              <a:rPr lang="en-US" dirty="0" smtClean="0"/>
              <a:t>To be made via Amsterdam housing authority.  More details will be provided.</a:t>
            </a:r>
          </a:p>
          <a:p>
            <a:pPr lvl="1"/>
            <a:r>
              <a:rPr lang="en-US" dirty="0" smtClean="0"/>
              <a:t>Airfare – average $1800 (paid by section )**</a:t>
            </a:r>
          </a:p>
          <a:p>
            <a:pPr lvl="2"/>
            <a:r>
              <a:rPr lang="en-US" dirty="0" smtClean="0"/>
              <a:t>Request that book early and you submit expense report for airfare only (prior to event) </a:t>
            </a:r>
          </a:p>
          <a:p>
            <a:pPr lvl="1"/>
            <a:r>
              <a:rPr lang="en-US" dirty="0" smtClean="0"/>
              <a:t>Local expenses – average $300 (paid by Region, if needed) **</a:t>
            </a:r>
          </a:p>
          <a:p>
            <a:pPr lvl="2"/>
            <a:r>
              <a:rPr lang="en-US" dirty="0" smtClean="0"/>
              <a:t>Taxi, parking, extra meal, </a:t>
            </a:r>
            <a:r>
              <a:rPr lang="en-US" dirty="0" err="1" smtClean="0"/>
              <a:t>etc</a:t>
            </a:r>
            <a:endParaRPr lang="en-US" dirty="0" smtClean="0"/>
          </a:p>
          <a:p>
            <a:pPr lvl="2"/>
            <a:endParaRPr lang="en-US" dirty="0" smtClean="0"/>
          </a:p>
          <a:p>
            <a:pPr lvl="1"/>
            <a:r>
              <a:rPr lang="en-US" dirty="0" smtClean="0"/>
              <a:t>Average for Region 6 is $3500 </a:t>
            </a:r>
            <a:r>
              <a:rPr lang="en-US" dirty="0" err="1" smtClean="0"/>
              <a:t>ea</a:t>
            </a:r>
            <a:r>
              <a:rPr lang="en-US" dirty="0" smtClean="0"/>
              <a:t> (of which ~half paid for by MGA)</a:t>
            </a:r>
            <a:endParaRPr lang="en-US" dirty="0"/>
          </a:p>
        </p:txBody>
      </p:sp>
      <p:sp>
        <p:nvSpPr>
          <p:cNvPr id="6" name="Title 5"/>
          <p:cNvSpPr>
            <a:spLocks noGrp="1"/>
          </p:cNvSpPr>
          <p:nvPr>
            <p:ph type="title"/>
          </p:nvPr>
        </p:nvSpPr>
        <p:spPr/>
        <p:txBody>
          <a:bodyPr/>
          <a:lstStyle/>
          <a:p>
            <a:r>
              <a:rPr lang="en-US" dirty="0" smtClean="0"/>
              <a:t>Cost breakdown</a:t>
            </a:r>
            <a:endParaRPr lang="en-US" dirty="0"/>
          </a:p>
        </p:txBody>
      </p:sp>
      <p:sp>
        <p:nvSpPr>
          <p:cNvPr id="7" name="TextBox 6"/>
          <p:cNvSpPr txBox="1"/>
          <p:nvPr/>
        </p:nvSpPr>
        <p:spPr>
          <a:xfrm>
            <a:off x="839449" y="5861155"/>
            <a:ext cx="7409977" cy="369332"/>
          </a:xfrm>
          <a:prstGeom prst="rect">
            <a:avLst/>
          </a:prstGeom>
          <a:ln>
            <a:noFill/>
          </a:ln>
        </p:spPr>
        <p:txBody>
          <a:bodyPr wrap="none" rtlCol="0">
            <a:spAutoFit/>
          </a:bodyPr>
          <a:lstStyle/>
          <a:p>
            <a:r>
              <a:rPr lang="en-US" dirty="0" smtClean="0"/>
              <a:t>** Region 6 will help pay </a:t>
            </a:r>
            <a:r>
              <a:rPr lang="en-US" dirty="0" smtClean="0"/>
              <a:t>expenses to some </a:t>
            </a:r>
            <a:r>
              <a:rPr lang="en-US" dirty="0" smtClean="0"/>
              <a:t>sections </a:t>
            </a:r>
            <a:r>
              <a:rPr lang="en-US" dirty="0" smtClean="0"/>
              <a:t>(</a:t>
            </a:r>
            <a:r>
              <a:rPr lang="en-US" dirty="0" err="1" smtClean="0"/>
              <a:t>est</a:t>
            </a:r>
            <a:r>
              <a:rPr lang="en-US" dirty="0" smtClean="0"/>
              <a:t> 10) </a:t>
            </a:r>
          </a:p>
        </p:txBody>
      </p:sp>
      <p:sp>
        <p:nvSpPr>
          <p:cNvPr id="5" name="Rectangle 4"/>
          <p:cNvSpPr/>
          <p:nvPr/>
        </p:nvSpPr>
        <p:spPr>
          <a:xfrm>
            <a:off x="1980054" y="6261504"/>
            <a:ext cx="4464364" cy="369332"/>
          </a:xfrm>
          <a:prstGeom prst="rect">
            <a:avLst/>
          </a:prstGeom>
          <a:solidFill>
            <a:schemeClr val="tx2">
              <a:lumMod val="20000"/>
              <a:lumOff val="80000"/>
            </a:schemeClr>
          </a:solidFill>
        </p:spPr>
        <p:txBody>
          <a:bodyPr wrap="none">
            <a:spAutoFit/>
          </a:bodyPr>
          <a:lstStyle/>
          <a:p>
            <a:r>
              <a:rPr lang="en-US" dirty="0"/>
              <a:t>all values proposed and approximate</a:t>
            </a:r>
          </a:p>
        </p:txBody>
      </p:sp>
    </p:spTree>
    <p:extLst>
      <p:ext uri="{BB962C8B-B14F-4D97-AF65-F5344CB8AC3E}">
        <p14:creationId xmlns:p14="http://schemas.microsoft.com/office/powerpoint/2010/main" val="717900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p>
            <a:fld id="{7E42FB2E-ABA8-41CA-9C7C-28F5EB525474}" type="datetime1">
              <a:rPr lang="en-US" smtClean="0"/>
              <a:pPr/>
              <a:t>2/1/2014</a:t>
            </a:fld>
            <a:endParaRPr lang="en-US" dirty="0"/>
          </a:p>
        </p:txBody>
      </p:sp>
      <p:sp>
        <p:nvSpPr>
          <p:cNvPr id="3" name="Slide Number Placeholder 2"/>
          <p:cNvSpPr>
            <a:spLocks noGrp="1"/>
          </p:cNvSpPr>
          <p:nvPr>
            <p:ph type="sldNum" sz="quarter" idx="14"/>
          </p:nvPr>
        </p:nvSpPr>
        <p:spPr/>
        <p:txBody>
          <a:bodyPr/>
          <a:lstStyle/>
          <a:p>
            <a:fld id="{8D57DBB9-07C6-49AB-BFD5-E737C7E241F6}" type="slidenum">
              <a:rPr lang="en-US" smtClean="0"/>
              <a:pPr/>
              <a:t>9</a:t>
            </a:fld>
            <a:endParaRPr lang="en-US" dirty="0"/>
          </a:p>
        </p:txBody>
      </p:sp>
      <p:sp>
        <p:nvSpPr>
          <p:cNvPr id="4" name="Content Placeholder 3"/>
          <p:cNvSpPr>
            <a:spLocks noGrp="1"/>
          </p:cNvSpPr>
          <p:nvPr>
            <p:ph sz="quarter" idx="23"/>
          </p:nvPr>
        </p:nvSpPr>
        <p:spPr>
          <a:xfrm>
            <a:off x="374826" y="1644650"/>
            <a:ext cx="7719863" cy="4367213"/>
          </a:xfrm>
        </p:spPr>
        <p:txBody>
          <a:bodyPr/>
          <a:lstStyle/>
          <a:p>
            <a:r>
              <a:rPr lang="en-US" dirty="0" smtClean="0"/>
              <a:t>Mike Andrews will be having a Region 6 ‘meeting’ at SC</a:t>
            </a:r>
          </a:p>
          <a:p>
            <a:pPr lvl="1"/>
            <a:r>
              <a:rPr lang="en-US" dirty="0" smtClean="0"/>
              <a:t>Friday afternoon for a couple hours only</a:t>
            </a:r>
          </a:p>
          <a:p>
            <a:pPr lvl="1"/>
            <a:r>
              <a:rPr lang="en-US" dirty="0" smtClean="0"/>
              <a:t>No need for additional hotel night</a:t>
            </a:r>
          </a:p>
          <a:p>
            <a:pPr lvl="1"/>
            <a:r>
              <a:rPr lang="en-US" dirty="0" smtClean="0"/>
              <a:t>Not a full </a:t>
            </a:r>
            <a:r>
              <a:rPr lang="en-US" dirty="0" err="1" smtClean="0"/>
              <a:t>Opcom</a:t>
            </a:r>
            <a:r>
              <a:rPr lang="en-US" dirty="0" smtClean="0"/>
              <a:t> or </a:t>
            </a:r>
            <a:r>
              <a:rPr lang="en-US" dirty="0" err="1" smtClean="0"/>
              <a:t>Excom</a:t>
            </a:r>
            <a:endParaRPr lang="en-US" dirty="0" smtClean="0"/>
          </a:p>
          <a:p>
            <a:pPr lvl="1"/>
            <a:r>
              <a:rPr lang="en-US" dirty="0" smtClean="0"/>
              <a:t>Purpose:  </a:t>
            </a:r>
          </a:p>
          <a:p>
            <a:pPr lvl="2"/>
            <a:r>
              <a:rPr lang="en-US" dirty="0" smtClean="0"/>
              <a:t>meet and greet</a:t>
            </a:r>
          </a:p>
          <a:p>
            <a:pPr lvl="2"/>
            <a:r>
              <a:rPr lang="en-US" dirty="0" smtClean="0"/>
              <a:t>Strategize on how to optimize experience at SC14</a:t>
            </a:r>
          </a:p>
          <a:p>
            <a:pPr lvl="1"/>
            <a:endParaRPr lang="en-US" dirty="0"/>
          </a:p>
        </p:txBody>
      </p:sp>
      <p:sp>
        <p:nvSpPr>
          <p:cNvPr id="6" name="Title 5"/>
          <p:cNvSpPr>
            <a:spLocks noGrp="1"/>
          </p:cNvSpPr>
          <p:nvPr>
            <p:ph type="title"/>
          </p:nvPr>
        </p:nvSpPr>
        <p:spPr/>
        <p:txBody>
          <a:bodyPr/>
          <a:lstStyle/>
          <a:p>
            <a:r>
              <a:rPr lang="en-US" dirty="0" smtClean="0"/>
              <a:t>Region  meeting at SC?</a:t>
            </a:r>
            <a:endParaRPr lang="en-US" dirty="0"/>
          </a:p>
        </p:txBody>
      </p:sp>
    </p:spTree>
    <p:extLst>
      <p:ext uri="{BB962C8B-B14F-4D97-AF65-F5344CB8AC3E}">
        <p14:creationId xmlns:p14="http://schemas.microsoft.com/office/powerpoint/2010/main" val="480153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2-CRS-0106-IEEE-PowerPoint-Presentation-Template 14Nov FINAL">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10-2013_Sections Congress 2014 Update</Template>
  <TotalTime>334</TotalTime>
  <Words>1116</Words>
  <Application>Microsoft Office PowerPoint</Application>
  <PresentationFormat>On-screen Show (4:3)</PresentationFormat>
  <Paragraphs>238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12-CRS-0106-IEEE-PowerPoint-Presentation-Template 14Nov FINAL</vt:lpstr>
      <vt:lpstr>Sections Congress Participation and Funding</vt:lpstr>
      <vt:lpstr>IEEE Sections Congress is…</vt:lpstr>
      <vt:lpstr>Sections Congress 2014 –  Tentative Program Track Titles, Sessions  Subject to Change</vt:lpstr>
      <vt:lpstr>Sections Congress 2014 –  Tentative Program, Subject to Change </vt:lpstr>
      <vt:lpstr>Logistics (** updated information) </vt:lpstr>
      <vt:lpstr>Logistics (** updated information)</vt:lpstr>
      <vt:lpstr>Funding (prelim MGA allocation)</vt:lpstr>
      <vt:lpstr>Cost breakdown</vt:lpstr>
      <vt:lpstr>Region  meeting at SC?</vt:lpstr>
      <vt:lpstr>Region shirts for SC14</vt:lpstr>
      <vt:lpstr>R6 SC list serve</vt:lpstr>
      <vt:lpstr>Recommendations Process Timeline</vt:lpstr>
      <vt:lpstr>SC2011 Process </vt:lpstr>
      <vt:lpstr>PowerPoint Presentation</vt:lpstr>
    </vt:vector>
  </TitlesOfParts>
  <Company>Raytheon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Text Slide</dc:title>
  <dc:subject>Event Name</dc:subject>
  <dc:creator>Loretta J Arrellano</dc:creator>
  <cp:keywords>Raytheon</cp:keywords>
  <dc:description>Template: Mark Johnson, Silver Fox Productions
Formatting:
Event Date:
Event Location:
Audience Type: Internal</dc:description>
  <cp:lastModifiedBy>Loretta J Arrellano</cp:lastModifiedBy>
  <cp:revision>17</cp:revision>
  <dcterms:created xsi:type="dcterms:W3CDTF">2013-10-31T00:12:18Z</dcterms:created>
  <dcterms:modified xsi:type="dcterms:W3CDTF">2014-02-02T05:14:38Z</dcterms:modified>
</cp:coreProperties>
</file>